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6"/>
  </p:notesMasterIdLst>
  <p:handoutMasterIdLst>
    <p:handoutMasterId r:id="rId27"/>
  </p:handoutMasterIdLst>
  <p:sldIdLst>
    <p:sldId id="256" r:id="rId2"/>
    <p:sldId id="287" r:id="rId3"/>
    <p:sldId id="309" r:id="rId4"/>
    <p:sldId id="295" r:id="rId5"/>
    <p:sldId id="306" r:id="rId6"/>
    <p:sldId id="288" r:id="rId7"/>
    <p:sldId id="289" r:id="rId8"/>
    <p:sldId id="291" r:id="rId9"/>
    <p:sldId id="290" r:id="rId10"/>
    <p:sldId id="292" r:id="rId11"/>
    <p:sldId id="294" r:id="rId12"/>
    <p:sldId id="296" r:id="rId13"/>
    <p:sldId id="307" r:id="rId14"/>
    <p:sldId id="297" r:id="rId15"/>
    <p:sldId id="298" r:id="rId16"/>
    <p:sldId id="304" r:id="rId17"/>
    <p:sldId id="300" r:id="rId18"/>
    <p:sldId id="301" r:id="rId19"/>
    <p:sldId id="302" r:id="rId20"/>
    <p:sldId id="303" r:id="rId21"/>
    <p:sldId id="299" r:id="rId22"/>
    <p:sldId id="310" r:id="rId23"/>
    <p:sldId id="311" r:id="rId24"/>
    <p:sldId id="308"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44" autoAdjust="0"/>
    <p:restoredTop sz="81871" autoAdjust="0"/>
  </p:normalViewPr>
  <p:slideViewPr>
    <p:cSldViewPr>
      <p:cViewPr>
        <p:scale>
          <a:sx n="70" d="100"/>
          <a:sy n="70" d="100"/>
        </p:scale>
        <p:origin x="-1440" y="-19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384"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fiMaria2012\AppData\Local\Microsoft\Windows\Temporary%20Internet%20Files\Content.Outlook\0RZR4W34\Pop%20and%20health%20exp%20data_all%2024%20countries%20_23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fiMaria2012\AppData\Local\Microsoft\Windows\Temporary%20Internet%20Files\Content.Outlook\0RZR4W34\Pop%20and%20health%20exp%20data_all%2024%20countries%20_231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fiMaria2012\AppData\Local\Microsoft\Windows\Temporary%20Internet%20Files\Content.Outlook\0RZR4W34\DP_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fiMaria2012\AppData\Local\Microsoft\Windows\Temporary%20Internet%20Files\Content.Outlook\0RZR4W34\DP_analysi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o.HERA\Dropbox\IHP+%20monitoring%202014\WORKSTREAMS\1.%20Data%20collation\ANALYSIS%20TEMPLATE\Analysis%20workbook%20MASTER%20v2.79%20211114%20WITH%20GBS%20&amp;%204DP%20&amp;%203DPB.xlsx"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1"/>
          <c:order val="0"/>
          <c:tx>
            <c:strRef>
              <c:f>Sheet1!$D$1</c:f>
              <c:strCache>
                <c:ptCount val="1"/>
                <c:pt idx="0">
                  <c:v>Per capita health expenditure (current USD, 2012)</c:v>
                </c:pt>
              </c:strCache>
            </c:strRef>
          </c:tx>
          <c:invertIfNegative val="0"/>
          <c:cat>
            <c:strRef>
              <c:f>Sheet1!$B$2:$B$25</c:f>
              <c:strCache>
                <c:ptCount val="24"/>
                <c:pt idx="0">
                  <c:v>El Salvador</c:v>
                </c:pt>
                <c:pt idx="1">
                  <c:v>Cape Verde</c:v>
                </c:pt>
                <c:pt idx="2">
                  <c:v>Vietnam</c:v>
                </c:pt>
                <c:pt idx="3">
                  <c:v>Sierra Leone</c:v>
                </c:pt>
                <c:pt idx="4">
                  <c:v>Nigeria</c:v>
                </c:pt>
                <c:pt idx="5">
                  <c:v>Cote d'Ivoire</c:v>
                </c:pt>
                <c:pt idx="6">
                  <c:v>Cameroon</c:v>
                </c:pt>
                <c:pt idx="7">
                  <c:v>Mauritania</c:v>
                </c:pt>
                <c:pt idx="8">
                  <c:v>Cambodia</c:v>
                </c:pt>
                <c:pt idx="9">
                  <c:v>Senegal</c:v>
                </c:pt>
                <c:pt idx="10">
                  <c:v>Uganda</c:v>
                </c:pt>
                <c:pt idx="11">
                  <c:v>Mali</c:v>
                </c:pt>
                <c:pt idx="12">
                  <c:v>Togo</c:v>
                </c:pt>
                <c:pt idx="13">
                  <c:v>Burkina</c:v>
                </c:pt>
                <c:pt idx="14">
                  <c:v>Mozambique</c:v>
                </c:pt>
                <c:pt idx="15">
                  <c:v>Nepal </c:v>
                </c:pt>
                <c:pt idx="16">
                  <c:v>Benin</c:v>
                </c:pt>
                <c:pt idx="17">
                  <c:v>Guinea</c:v>
                </c:pt>
                <c:pt idx="18">
                  <c:v>Guinea Bissau</c:v>
                </c:pt>
                <c:pt idx="19">
                  <c:v>Niger</c:v>
                </c:pt>
                <c:pt idx="20">
                  <c:v>Burundi</c:v>
                </c:pt>
                <c:pt idx="21">
                  <c:v>Ethiopia</c:v>
                </c:pt>
                <c:pt idx="22">
                  <c:v>DRC </c:v>
                </c:pt>
                <c:pt idx="23">
                  <c:v>Sudan</c:v>
                </c:pt>
              </c:strCache>
            </c:strRef>
          </c:cat>
          <c:val>
            <c:numRef>
              <c:f>Sheet1!$D$2:$D$25</c:f>
              <c:numCache>
                <c:formatCode>General</c:formatCode>
                <c:ptCount val="24"/>
                <c:pt idx="0">
                  <c:v>254</c:v>
                </c:pt>
                <c:pt idx="1">
                  <c:v>144</c:v>
                </c:pt>
                <c:pt idx="2">
                  <c:v>102</c:v>
                </c:pt>
                <c:pt idx="3">
                  <c:v>96</c:v>
                </c:pt>
                <c:pt idx="4">
                  <c:v>94</c:v>
                </c:pt>
                <c:pt idx="5">
                  <c:v>88</c:v>
                </c:pt>
                <c:pt idx="6">
                  <c:v>59</c:v>
                </c:pt>
                <c:pt idx="7">
                  <c:v>52</c:v>
                </c:pt>
                <c:pt idx="8">
                  <c:v>51</c:v>
                </c:pt>
                <c:pt idx="9">
                  <c:v>51</c:v>
                </c:pt>
                <c:pt idx="10">
                  <c:v>44</c:v>
                </c:pt>
                <c:pt idx="11">
                  <c:v>42</c:v>
                </c:pt>
                <c:pt idx="12">
                  <c:v>41</c:v>
                </c:pt>
                <c:pt idx="13">
                  <c:v>38</c:v>
                </c:pt>
                <c:pt idx="14">
                  <c:v>37</c:v>
                </c:pt>
                <c:pt idx="15">
                  <c:v>36</c:v>
                </c:pt>
                <c:pt idx="16" formatCode="#,##0">
                  <c:v>33.066920074427983</c:v>
                </c:pt>
                <c:pt idx="17">
                  <c:v>32</c:v>
                </c:pt>
                <c:pt idx="18">
                  <c:v>30</c:v>
                </c:pt>
                <c:pt idx="19">
                  <c:v>25</c:v>
                </c:pt>
                <c:pt idx="20">
                  <c:v>20</c:v>
                </c:pt>
                <c:pt idx="21">
                  <c:v>18</c:v>
                </c:pt>
                <c:pt idx="22">
                  <c:v>15</c:v>
                </c:pt>
              </c:numCache>
            </c:numRef>
          </c:val>
        </c:ser>
        <c:dLbls>
          <c:showLegendKey val="0"/>
          <c:showVal val="0"/>
          <c:showCatName val="0"/>
          <c:showSerName val="0"/>
          <c:showPercent val="0"/>
          <c:showBubbleSize val="0"/>
        </c:dLbls>
        <c:gapWidth val="150"/>
        <c:axId val="41798656"/>
        <c:axId val="41927424"/>
      </c:barChart>
      <c:catAx>
        <c:axId val="41798656"/>
        <c:scaling>
          <c:orientation val="minMax"/>
        </c:scaling>
        <c:delete val="0"/>
        <c:axPos val="b"/>
        <c:majorTickMark val="out"/>
        <c:minorTickMark val="none"/>
        <c:tickLblPos val="nextTo"/>
        <c:crossAx val="41927424"/>
        <c:crosses val="autoZero"/>
        <c:auto val="1"/>
        <c:lblAlgn val="ctr"/>
        <c:lblOffset val="100"/>
        <c:noMultiLvlLbl val="0"/>
      </c:catAx>
      <c:valAx>
        <c:axId val="41927424"/>
        <c:scaling>
          <c:orientation val="minMax"/>
        </c:scaling>
        <c:delete val="0"/>
        <c:axPos val="l"/>
        <c:majorGridlines/>
        <c:numFmt formatCode="General" sourceLinked="1"/>
        <c:majorTickMark val="out"/>
        <c:minorTickMark val="none"/>
        <c:tickLblPos val="nextTo"/>
        <c:crossAx val="4179865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a:t>
            </a:r>
            <a:r>
              <a:rPr lang="en-GB" baseline="0" dirty="0" smtClean="0"/>
              <a:t> Domestic vs External funding</a:t>
            </a:r>
            <a:endParaRPr lang="en-GB" dirty="0"/>
          </a:p>
        </c:rich>
      </c:tx>
      <c:layout/>
      <c:overlay val="0"/>
    </c:title>
    <c:autoTitleDeleted val="0"/>
    <c:plotArea>
      <c:layout/>
      <c:barChart>
        <c:barDir val="col"/>
        <c:grouping val="clustered"/>
        <c:varyColors val="0"/>
        <c:ser>
          <c:idx val="3"/>
          <c:order val="0"/>
          <c:tx>
            <c:strRef>
              <c:f>Sheet1!$F$28</c:f>
              <c:strCache>
                <c:ptCount val="1"/>
                <c:pt idx="0">
                  <c:v>% domestic funding</c:v>
                </c:pt>
              </c:strCache>
            </c:strRef>
          </c:tx>
          <c:invertIfNegative val="0"/>
          <c:cat>
            <c:strRef>
              <c:f>Sheet1!$B$29:$B$52</c:f>
              <c:strCache>
                <c:ptCount val="24"/>
                <c:pt idx="0">
                  <c:v>El Salvador</c:v>
                </c:pt>
                <c:pt idx="1">
                  <c:v>Vietnam</c:v>
                </c:pt>
                <c:pt idx="2">
                  <c:v>Nigeria</c:v>
                </c:pt>
                <c:pt idx="3">
                  <c:v>Mauritania</c:v>
                </c:pt>
                <c:pt idx="4">
                  <c:v>Cote d'Ivoire</c:v>
                </c:pt>
                <c:pt idx="5">
                  <c:v>Cameroon</c:v>
                </c:pt>
                <c:pt idx="6">
                  <c:v>Guinea</c:v>
                </c:pt>
                <c:pt idx="7">
                  <c:v>Sierra Leone</c:v>
                </c:pt>
                <c:pt idx="8">
                  <c:v>Cambodia</c:v>
                </c:pt>
                <c:pt idx="9">
                  <c:v>Togo</c:v>
                </c:pt>
                <c:pt idx="10">
                  <c:v>Nepal </c:v>
                </c:pt>
                <c:pt idx="11">
                  <c:v>Senegal</c:v>
                </c:pt>
                <c:pt idx="12">
                  <c:v>Niger</c:v>
                </c:pt>
                <c:pt idx="13">
                  <c:v>Cape Verde</c:v>
                </c:pt>
                <c:pt idx="14">
                  <c:v>Uganda</c:v>
                </c:pt>
                <c:pt idx="15">
                  <c:v>Mali</c:v>
                </c:pt>
                <c:pt idx="16">
                  <c:v>Burkina</c:v>
                </c:pt>
                <c:pt idx="17">
                  <c:v>Benin</c:v>
                </c:pt>
                <c:pt idx="18">
                  <c:v>Guinea Bissau</c:v>
                </c:pt>
                <c:pt idx="19">
                  <c:v>Burundi</c:v>
                </c:pt>
                <c:pt idx="20">
                  <c:v>Ethiopia</c:v>
                </c:pt>
                <c:pt idx="21">
                  <c:v>DRC </c:v>
                </c:pt>
                <c:pt idx="22">
                  <c:v>Mozambique</c:v>
                </c:pt>
                <c:pt idx="23">
                  <c:v>Sudan</c:v>
                </c:pt>
              </c:strCache>
            </c:strRef>
          </c:cat>
          <c:val>
            <c:numRef>
              <c:f>Sheet1!$F$29:$F$52</c:f>
              <c:numCache>
                <c:formatCode>General</c:formatCode>
                <c:ptCount val="24"/>
                <c:pt idx="0">
                  <c:v>99</c:v>
                </c:pt>
                <c:pt idx="1">
                  <c:v>98</c:v>
                </c:pt>
                <c:pt idx="2">
                  <c:v>95</c:v>
                </c:pt>
                <c:pt idx="3">
                  <c:v>92</c:v>
                </c:pt>
                <c:pt idx="4">
                  <c:v>91</c:v>
                </c:pt>
                <c:pt idx="5">
                  <c:v>91</c:v>
                </c:pt>
                <c:pt idx="6">
                  <c:v>90</c:v>
                </c:pt>
                <c:pt idx="7">
                  <c:v>87</c:v>
                </c:pt>
                <c:pt idx="8">
                  <c:v>85</c:v>
                </c:pt>
                <c:pt idx="9">
                  <c:v>82</c:v>
                </c:pt>
                <c:pt idx="10">
                  <c:v>82</c:v>
                </c:pt>
                <c:pt idx="11">
                  <c:v>81</c:v>
                </c:pt>
                <c:pt idx="12">
                  <c:v>80</c:v>
                </c:pt>
                <c:pt idx="13">
                  <c:v>72</c:v>
                </c:pt>
                <c:pt idx="14">
                  <c:v>71</c:v>
                </c:pt>
                <c:pt idx="15">
                  <c:v>69</c:v>
                </c:pt>
                <c:pt idx="16">
                  <c:v>69</c:v>
                </c:pt>
                <c:pt idx="17">
                  <c:v>68</c:v>
                </c:pt>
                <c:pt idx="18">
                  <c:v>66</c:v>
                </c:pt>
                <c:pt idx="19">
                  <c:v>54</c:v>
                </c:pt>
                <c:pt idx="20">
                  <c:v>50</c:v>
                </c:pt>
                <c:pt idx="21">
                  <c:v>50</c:v>
                </c:pt>
                <c:pt idx="22">
                  <c:v>44</c:v>
                </c:pt>
              </c:numCache>
            </c:numRef>
          </c:val>
        </c:ser>
        <c:ser>
          <c:idx val="4"/>
          <c:order val="1"/>
          <c:tx>
            <c:strRef>
              <c:f>Sheet1!$G$28</c:f>
              <c:strCache>
                <c:ptCount val="1"/>
                <c:pt idx="0">
                  <c:v>% external funding</c:v>
                </c:pt>
              </c:strCache>
            </c:strRef>
          </c:tx>
          <c:invertIfNegative val="0"/>
          <c:cat>
            <c:strRef>
              <c:f>Sheet1!$B$29:$B$52</c:f>
              <c:strCache>
                <c:ptCount val="24"/>
                <c:pt idx="0">
                  <c:v>El Salvador</c:v>
                </c:pt>
                <c:pt idx="1">
                  <c:v>Vietnam</c:v>
                </c:pt>
                <c:pt idx="2">
                  <c:v>Nigeria</c:v>
                </c:pt>
                <c:pt idx="3">
                  <c:v>Mauritania</c:v>
                </c:pt>
                <c:pt idx="4">
                  <c:v>Cote d'Ivoire</c:v>
                </c:pt>
                <c:pt idx="5">
                  <c:v>Cameroon</c:v>
                </c:pt>
                <c:pt idx="6">
                  <c:v>Guinea</c:v>
                </c:pt>
                <c:pt idx="7">
                  <c:v>Sierra Leone</c:v>
                </c:pt>
                <c:pt idx="8">
                  <c:v>Cambodia</c:v>
                </c:pt>
                <c:pt idx="9">
                  <c:v>Togo</c:v>
                </c:pt>
                <c:pt idx="10">
                  <c:v>Nepal </c:v>
                </c:pt>
                <c:pt idx="11">
                  <c:v>Senegal</c:v>
                </c:pt>
                <c:pt idx="12">
                  <c:v>Niger</c:v>
                </c:pt>
                <c:pt idx="13">
                  <c:v>Cape Verde</c:v>
                </c:pt>
                <c:pt idx="14">
                  <c:v>Uganda</c:v>
                </c:pt>
                <c:pt idx="15">
                  <c:v>Mali</c:v>
                </c:pt>
                <c:pt idx="16">
                  <c:v>Burkina</c:v>
                </c:pt>
                <c:pt idx="17">
                  <c:v>Benin</c:v>
                </c:pt>
                <c:pt idx="18">
                  <c:v>Guinea Bissau</c:v>
                </c:pt>
                <c:pt idx="19">
                  <c:v>Burundi</c:v>
                </c:pt>
                <c:pt idx="20">
                  <c:v>Ethiopia</c:v>
                </c:pt>
                <c:pt idx="21">
                  <c:v>DRC </c:v>
                </c:pt>
                <c:pt idx="22">
                  <c:v>Mozambique</c:v>
                </c:pt>
                <c:pt idx="23">
                  <c:v>Sudan</c:v>
                </c:pt>
              </c:strCache>
            </c:strRef>
          </c:cat>
          <c:val>
            <c:numRef>
              <c:f>Sheet1!$G$29:$G$52</c:f>
              <c:numCache>
                <c:formatCode>General</c:formatCode>
                <c:ptCount val="24"/>
                <c:pt idx="0">
                  <c:v>1</c:v>
                </c:pt>
                <c:pt idx="1">
                  <c:v>2</c:v>
                </c:pt>
                <c:pt idx="2">
                  <c:v>5</c:v>
                </c:pt>
                <c:pt idx="3">
                  <c:v>8</c:v>
                </c:pt>
                <c:pt idx="4">
                  <c:v>9</c:v>
                </c:pt>
                <c:pt idx="5">
                  <c:v>9</c:v>
                </c:pt>
                <c:pt idx="6">
                  <c:v>10</c:v>
                </c:pt>
                <c:pt idx="7">
                  <c:v>13</c:v>
                </c:pt>
                <c:pt idx="8">
                  <c:v>15</c:v>
                </c:pt>
                <c:pt idx="9">
                  <c:v>18</c:v>
                </c:pt>
                <c:pt idx="10">
                  <c:v>18</c:v>
                </c:pt>
                <c:pt idx="11">
                  <c:v>19</c:v>
                </c:pt>
                <c:pt idx="12">
                  <c:v>20</c:v>
                </c:pt>
                <c:pt idx="13">
                  <c:v>28</c:v>
                </c:pt>
                <c:pt idx="14">
                  <c:v>29</c:v>
                </c:pt>
                <c:pt idx="15">
                  <c:v>31</c:v>
                </c:pt>
                <c:pt idx="16">
                  <c:v>31</c:v>
                </c:pt>
                <c:pt idx="17">
                  <c:v>32</c:v>
                </c:pt>
                <c:pt idx="18">
                  <c:v>34</c:v>
                </c:pt>
                <c:pt idx="19">
                  <c:v>46</c:v>
                </c:pt>
                <c:pt idx="20">
                  <c:v>50</c:v>
                </c:pt>
                <c:pt idx="21">
                  <c:v>50</c:v>
                </c:pt>
                <c:pt idx="22">
                  <c:v>56</c:v>
                </c:pt>
              </c:numCache>
            </c:numRef>
          </c:val>
        </c:ser>
        <c:dLbls>
          <c:showLegendKey val="0"/>
          <c:showVal val="0"/>
          <c:showCatName val="0"/>
          <c:showSerName val="0"/>
          <c:showPercent val="0"/>
          <c:showBubbleSize val="0"/>
        </c:dLbls>
        <c:gapWidth val="75"/>
        <c:overlap val="-25"/>
        <c:axId val="69154304"/>
        <c:axId val="69155840"/>
      </c:barChart>
      <c:catAx>
        <c:axId val="69154304"/>
        <c:scaling>
          <c:orientation val="minMax"/>
        </c:scaling>
        <c:delete val="0"/>
        <c:axPos val="b"/>
        <c:majorTickMark val="none"/>
        <c:minorTickMark val="none"/>
        <c:tickLblPos val="nextTo"/>
        <c:crossAx val="69155840"/>
        <c:crosses val="autoZero"/>
        <c:auto val="1"/>
        <c:lblAlgn val="ctr"/>
        <c:lblOffset val="100"/>
        <c:noMultiLvlLbl val="0"/>
      </c:catAx>
      <c:valAx>
        <c:axId val="69155840"/>
        <c:scaling>
          <c:orientation val="minMax"/>
          <c:max val="100"/>
        </c:scaling>
        <c:delete val="0"/>
        <c:axPos val="l"/>
        <c:majorGridlines/>
        <c:numFmt formatCode="General" sourceLinked="1"/>
        <c:majorTickMark val="none"/>
        <c:minorTickMark val="none"/>
        <c:tickLblPos val="nextTo"/>
        <c:spPr>
          <a:ln w="9525">
            <a:noFill/>
          </a:ln>
        </c:spPr>
        <c:crossAx val="69154304"/>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Health Aid in</a:t>
            </a:r>
            <a:r>
              <a:rPr lang="en-US" baseline="0"/>
              <a:t> USD (million) </a:t>
            </a:r>
            <a:r>
              <a:rPr lang="en-US"/>
              <a:t>(ODA 2012)</a:t>
            </a:r>
          </a:p>
        </c:rich>
      </c:tx>
      <c:layout/>
      <c:overlay val="0"/>
    </c:title>
    <c:autoTitleDeleted val="0"/>
    <c:plotArea>
      <c:layout/>
      <c:barChart>
        <c:barDir val="col"/>
        <c:grouping val="clustered"/>
        <c:varyColors val="0"/>
        <c:ser>
          <c:idx val="1"/>
          <c:order val="0"/>
          <c:tx>
            <c:strRef>
              <c:f>Sheet1!$C$2</c:f>
              <c:strCache>
                <c:ptCount val="1"/>
                <c:pt idx="0">
                  <c:v>Total Health Aid (ODA)</c:v>
                </c:pt>
              </c:strCache>
            </c:strRef>
          </c:tx>
          <c:invertIfNegative val="0"/>
          <c:cat>
            <c:strRef>
              <c:f>Sheet1!$A$3:$A$28</c:f>
              <c:strCache>
                <c:ptCount val="26"/>
                <c:pt idx="0">
                  <c:v>United States</c:v>
                </c:pt>
                <c:pt idx="1">
                  <c:v>Japan</c:v>
                </c:pt>
                <c:pt idx="2">
                  <c:v>World Bank</c:v>
                </c:pt>
                <c:pt idx="3">
                  <c:v>GFATM</c:v>
                </c:pt>
                <c:pt idx="4">
                  <c:v>EC</c:v>
                </c:pt>
                <c:pt idx="5">
                  <c:v>Germany</c:v>
                </c:pt>
                <c:pt idx="6">
                  <c:v>UK</c:v>
                </c:pt>
                <c:pt idx="7">
                  <c:v>France</c:v>
                </c:pt>
                <c:pt idx="8">
                  <c:v>Netherlands</c:v>
                </c:pt>
                <c:pt idx="9">
                  <c:v>GAVI</c:v>
                </c:pt>
                <c:pt idx="10">
                  <c:v>Australia</c:v>
                </c:pt>
                <c:pt idx="11">
                  <c:v>Canada</c:v>
                </c:pt>
                <c:pt idx="12">
                  <c:v>Sweden</c:v>
                </c:pt>
                <c:pt idx="13">
                  <c:v>WHO</c:v>
                </c:pt>
                <c:pt idx="14">
                  <c:v>UNFPA</c:v>
                </c:pt>
                <c:pt idx="15">
                  <c:v>UNICEF</c:v>
                </c:pt>
                <c:pt idx="16">
                  <c:v>UNAIDS</c:v>
                </c:pt>
                <c:pt idx="17">
                  <c:v>Belgium</c:v>
                </c:pt>
                <c:pt idx="18">
                  <c:v>Spain</c:v>
                </c:pt>
                <c:pt idx="19">
                  <c:v>Ireland</c:v>
                </c:pt>
                <c:pt idx="20">
                  <c:v>Italy</c:v>
                </c:pt>
                <c:pt idx="21">
                  <c:v>Luxembourg</c:v>
                </c:pt>
                <c:pt idx="22">
                  <c:v>Portugal</c:v>
                </c:pt>
                <c:pt idx="23">
                  <c:v>UNDP</c:v>
                </c:pt>
                <c:pt idx="24">
                  <c:v>AfDB</c:v>
                </c:pt>
                <c:pt idx="25">
                  <c:v>AsDB</c:v>
                </c:pt>
              </c:strCache>
            </c:strRef>
          </c:cat>
          <c:val>
            <c:numRef>
              <c:f>Sheet1!$C$3:$C$28</c:f>
              <c:numCache>
                <c:formatCode>General</c:formatCode>
                <c:ptCount val="26"/>
                <c:pt idx="0">
                  <c:v>6800</c:v>
                </c:pt>
                <c:pt idx="1">
                  <c:v>3099</c:v>
                </c:pt>
                <c:pt idx="2">
                  <c:v>2767</c:v>
                </c:pt>
                <c:pt idx="3">
                  <c:v>2140</c:v>
                </c:pt>
                <c:pt idx="4">
                  <c:v>1941</c:v>
                </c:pt>
                <c:pt idx="5">
                  <c:v>1894</c:v>
                </c:pt>
                <c:pt idx="6">
                  <c:v>1880</c:v>
                </c:pt>
                <c:pt idx="7">
                  <c:v>1108</c:v>
                </c:pt>
                <c:pt idx="8">
                  <c:v>1064</c:v>
                </c:pt>
                <c:pt idx="9">
                  <c:v>995</c:v>
                </c:pt>
                <c:pt idx="10">
                  <c:v>693</c:v>
                </c:pt>
                <c:pt idx="11">
                  <c:v>622</c:v>
                </c:pt>
                <c:pt idx="12">
                  <c:v>392</c:v>
                </c:pt>
                <c:pt idx="13">
                  <c:v>382</c:v>
                </c:pt>
                <c:pt idx="14">
                  <c:v>349</c:v>
                </c:pt>
                <c:pt idx="15">
                  <c:v>183</c:v>
                </c:pt>
                <c:pt idx="16">
                  <c:v>177</c:v>
                </c:pt>
                <c:pt idx="17">
                  <c:v>134</c:v>
                </c:pt>
                <c:pt idx="18">
                  <c:v>119</c:v>
                </c:pt>
                <c:pt idx="19">
                  <c:v>91</c:v>
                </c:pt>
                <c:pt idx="20">
                  <c:v>56</c:v>
                </c:pt>
                <c:pt idx="21">
                  <c:v>55</c:v>
                </c:pt>
                <c:pt idx="22">
                  <c:v>15</c:v>
                </c:pt>
                <c:pt idx="23">
                  <c:v>9</c:v>
                </c:pt>
                <c:pt idx="24" formatCode="0">
                  <c:v>5.4</c:v>
                </c:pt>
              </c:numCache>
            </c:numRef>
          </c:val>
        </c:ser>
        <c:dLbls>
          <c:showLegendKey val="0"/>
          <c:showVal val="0"/>
          <c:showCatName val="0"/>
          <c:showSerName val="0"/>
          <c:showPercent val="0"/>
          <c:showBubbleSize val="0"/>
        </c:dLbls>
        <c:gapWidth val="150"/>
        <c:axId val="69202304"/>
        <c:axId val="69203840"/>
      </c:barChart>
      <c:catAx>
        <c:axId val="69202304"/>
        <c:scaling>
          <c:orientation val="minMax"/>
        </c:scaling>
        <c:delete val="0"/>
        <c:axPos val="b"/>
        <c:majorTickMark val="out"/>
        <c:minorTickMark val="none"/>
        <c:tickLblPos val="nextTo"/>
        <c:crossAx val="69203840"/>
        <c:crosses val="autoZero"/>
        <c:auto val="1"/>
        <c:lblAlgn val="ctr"/>
        <c:lblOffset val="100"/>
        <c:noMultiLvlLbl val="0"/>
      </c:catAx>
      <c:valAx>
        <c:axId val="69203840"/>
        <c:scaling>
          <c:orientation val="minMax"/>
        </c:scaling>
        <c:delete val="0"/>
        <c:axPos val="l"/>
        <c:majorGridlines/>
        <c:numFmt formatCode="General" sourceLinked="1"/>
        <c:majorTickMark val="out"/>
        <c:minorTickMark val="none"/>
        <c:tickLblPos val="nextTo"/>
        <c:crossAx val="6920230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Proportion of aid spent on health (% ODA)</a:t>
            </a:r>
          </a:p>
        </c:rich>
      </c:tx>
      <c:layout/>
      <c:overlay val="0"/>
    </c:title>
    <c:autoTitleDeleted val="0"/>
    <c:plotArea>
      <c:layout/>
      <c:barChart>
        <c:barDir val="col"/>
        <c:grouping val="clustered"/>
        <c:varyColors val="0"/>
        <c:ser>
          <c:idx val="2"/>
          <c:order val="0"/>
          <c:tx>
            <c:strRef>
              <c:f>Sheet1!$D$34</c:f>
              <c:strCache>
                <c:ptCount val="1"/>
                <c:pt idx="0">
                  <c:v>Proportion of aid spent on health (%)</c:v>
                </c:pt>
              </c:strCache>
            </c:strRef>
          </c:tx>
          <c:invertIfNegative val="0"/>
          <c:cat>
            <c:strRef>
              <c:f>Sheet1!$A$35:$A$60</c:f>
              <c:strCache>
                <c:ptCount val="26"/>
                <c:pt idx="0">
                  <c:v>GFATM</c:v>
                </c:pt>
                <c:pt idx="1">
                  <c:v>UNFPA</c:v>
                </c:pt>
                <c:pt idx="2">
                  <c:v>WHO</c:v>
                </c:pt>
                <c:pt idx="3">
                  <c:v>GAVI</c:v>
                </c:pt>
                <c:pt idx="4">
                  <c:v>UNAIDS</c:v>
                </c:pt>
                <c:pt idx="5">
                  <c:v>United States</c:v>
                </c:pt>
                <c:pt idx="6">
                  <c:v>Netherlands</c:v>
                </c:pt>
                <c:pt idx="7">
                  <c:v>UK</c:v>
                </c:pt>
                <c:pt idx="8">
                  <c:v>Luxembourg</c:v>
                </c:pt>
                <c:pt idx="9">
                  <c:v>Canada</c:v>
                </c:pt>
                <c:pt idx="10">
                  <c:v>Japan</c:v>
                </c:pt>
                <c:pt idx="11">
                  <c:v>World Bank</c:v>
                </c:pt>
                <c:pt idx="12">
                  <c:v>Ireland</c:v>
                </c:pt>
                <c:pt idx="13">
                  <c:v>UNICEF</c:v>
                </c:pt>
                <c:pt idx="14">
                  <c:v>Germany</c:v>
                </c:pt>
                <c:pt idx="15">
                  <c:v>Australia</c:v>
                </c:pt>
                <c:pt idx="16">
                  <c:v>Sweden</c:v>
                </c:pt>
                <c:pt idx="17">
                  <c:v>Spain</c:v>
                </c:pt>
                <c:pt idx="18">
                  <c:v>Belgium</c:v>
                </c:pt>
                <c:pt idx="19">
                  <c:v>France</c:v>
                </c:pt>
                <c:pt idx="20">
                  <c:v>EC</c:v>
                </c:pt>
                <c:pt idx="21">
                  <c:v>Italy</c:v>
                </c:pt>
                <c:pt idx="22">
                  <c:v>AfDB</c:v>
                </c:pt>
                <c:pt idx="23">
                  <c:v>Portugal</c:v>
                </c:pt>
                <c:pt idx="24">
                  <c:v>UNDP</c:v>
                </c:pt>
                <c:pt idx="25">
                  <c:v>AsDB</c:v>
                </c:pt>
              </c:strCache>
            </c:strRef>
          </c:cat>
          <c:val>
            <c:numRef>
              <c:f>Sheet1!$D$35:$D$60</c:f>
              <c:numCache>
                <c:formatCode>0.0%</c:formatCode>
                <c:ptCount val="26"/>
                <c:pt idx="0">
                  <c:v>1</c:v>
                </c:pt>
                <c:pt idx="1">
                  <c:v>1</c:v>
                </c:pt>
                <c:pt idx="2">
                  <c:v>0.96221662468513858</c:v>
                </c:pt>
                <c:pt idx="3">
                  <c:v>0.93164794007490637</c:v>
                </c:pt>
                <c:pt idx="4">
                  <c:v>0.73140495867768596</c:v>
                </c:pt>
                <c:pt idx="5">
                  <c:v>0.26391368470076848</c:v>
                </c:pt>
                <c:pt idx="6">
                  <c:v>0.21821164889253486</c:v>
                </c:pt>
                <c:pt idx="7">
                  <c:v>0.20817185250802792</c:v>
                </c:pt>
                <c:pt idx="8">
                  <c:v>0.19642857142857142</c:v>
                </c:pt>
                <c:pt idx="9">
                  <c:v>0.18489892984542211</c:v>
                </c:pt>
                <c:pt idx="10">
                  <c:v>0.17944412275622468</c:v>
                </c:pt>
                <c:pt idx="11">
                  <c:v>0.17006760909649662</c:v>
                </c:pt>
                <c:pt idx="12">
                  <c:v>0.16977611940298507</c:v>
                </c:pt>
                <c:pt idx="13">
                  <c:v>0.15844155844155844</c:v>
                </c:pt>
                <c:pt idx="14">
                  <c:v>0.15458700620306889</c:v>
                </c:pt>
                <c:pt idx="15">
                  <c:v>0.14829873742777658</c:v>
                </c:pt>
                <c:pt idx="16">
                  <c:v>0.10751508502468458</c:v>
                </c:pt>
                <c:pt idx="17">
                  <c:v>0.10429447852760736</c:v>
                </c:pt>
                <c:pt idx="18">
                  <c:v>9.9776619508562925E-2</c:v>
                </c:pt>
                <c:pt idx="19">
                  <c:v>9.7201508904289843E-2</c:v>
                </c:pt>
                <c:pt idx="20">
                  <c:v>7.8656238602747494E-2</c:v>
                </c:pt>
                <c:pt idx="21">
                  <c:v>6.5727699530516437E-2</c:v>
                </c:pt>
                <c:pt idx="22">
                  <c:v>4.1538461538461538E-2</c:v>
                </c:pt>
                <c:pt idx="23">
                  <c:v>3.7313432835820892E-2</c:v>
                </c:pt>
                <c:pt idx="24">
                  <c:v>1.8480492813141684E-2</c:v>
                </c:pt>
              </c:numCache>
            </c:numRef>
          </c:val>
        </c:ser>
        <c:dLbls>
          <c:showLegendKey val="0"/>
          <c:showVal val="0"/>
          <c:showCatName val="0"/>
          <c:showSerName val="0"/>
          <c:showPercent val="0"/>
          <c:showBubbleSize val="0"/>
        </c:dLbls>
        <c:gapWidth val="150"/>
        <c:axId val="44852736"/>
        <c:axId val="44854272"/>
      </c:barChart>
      <c:catAx>
        <c:axId val="44852736"/>
        <c:scaling>
          <c:orientation val="minMax"/>
        </c:scaling>
        <c:delete val="0"/>
        <c:axPos val="b"/>
        <c:majorTickMark val="out"/>
        <c:minorTickMark val="none"/>
        <c:tickLblPos val="nextTo"/>
        <c:crossAx val="44854272"/>
        <c:crosses val="autoZero"/>
        <c:auto val="1"/>
        <c:lblAlgn val="ctr"/>
        <c:lblOffset val="100"/>
        <c:noMultiLvlLbl val="0"/>
      </c:catAx>
      <c:valAx>
        <c:axId val="44854272"/>
        <c:scaling>
          <c:orientation val="minMax"/>
          <c:max val="1"/>
        </c:scaling>
        <c:delete val="0"/>
        <c:axPos val="l"/>
        <c:majorGridlines/>
        <c:numFmt formatCode="0.0%" sourceLinked="1"/>
        <c:majorTickMark val="out"/>
        <c:minorTickMark val="none"/>
        <c:tickLblPos val="nextTo"/>
        <c:crossAx val="4485273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3"/>
          <c:order val="0"/>
          <c:tx>
            <c:strRef>
              <c:f>'5-Chart data'!$L$32</c:f>
              <c:strCache>
                <c:ptCount val="1"/>
                <c:pt idx="0">
                  <c:v>2005/7</c:v>
                </c:pt>
              </c:strCache>
            </c:strRef>
          </c:tx>
          <c:spPr>
            <a:solidFill>
              <a:schemeClr val="accent4"/>
            </a:solidFill>
            <a:ln>
              <a:noFill/>
            </a:ln>
            <a:effectLst/>
          </c:spPr>
          <c:invertIfNegative val="0"/>
          <c:cat>
            <c:strRef>
              <c:f>'5-Chart data'!$H$33:$H$42</c:f>
              <c:strCache>
                <c:ptCount val="10"/>
                <c:pt idx="0">
                  <c:v>Benin</c:v>
                </c:pt>
                <c:pt idx="1">
                  <c:v>DRC</c:v>
                </c:pt>
                <c:pt idx="2">
                  <c:v>El Salvador</c:v>
                </c:pt>
                <c:pt idx="3">
                  <c:v>Ethiopia</c:v>
                </c:pt>
                <c:pt idx="4">
                  <c:v>Mozambique</c:v>
                </c:pt>
                <c:pt idx="5">
                  <c:v>Nepal</c:v>
                </c:pt>
                <c:pt idx="6">
                  <c:v>Niger</c:v>
                </c:pt>
                <c:pt idx="7">
                  <c:v>Senegal </c:v>
                </c:pt>
                <c:pt idx="8">
                  <c:v>Togo </c:v>
                </c:pt>
                <c:pt idx="9">
                  <c:v>Uganda</c:v>
                </c:pt>
              </c:strCache>
            </c:strRef>
          </c:cat>
          <c:val>
            <c:numRef>
              <c:f>'5-Chart data'!$L$33:$L$42</c:f>
              <c:numCache>
                <c:formatCode>0%</c:formatCode>
                <c:ptCount val="10"/>
                <c:pt idx="0">
                  <c:v>1</c:v>
                </c:pt>
                <c:pt idx="1">
                  <c:v>0.2</c:v>
                </c:pt>
                <c:pt idx="2">
                  <c:v>0.5</c:v>
                </c:pt>
                <c:pt idx="3">
                  <c:v>0.57140000000000002</c:v>
                </c:pt>
                <c:pt idx="4">
                  <c:v>0.42859999999999998</c:v>
                </c:pt>
                <c:pt idx="5">
                  <c:v>0.5</c:v>
                </c:pt>
                <c:pt idx="6">
                  <c:v>0.2</c:v>
                </c:pt>
                <c:pt idx="7">
                  <c:v>0.6</c:v>
                </c:pt>
                <c:pt idx="8">
                  <c:v>1</c:v>
                </c:pt>
                <c:pt idx="9">
                  <c:v>0.75</c:v>
                </c:pt>
              </c:numCache>
            </c:numRef>
          </c:val>
        </c:ser>
        <c:ser>
          <c:idx val="2"/>
          <c:order val="1"/>
          <c:tx>
            <c:strRef>
              <c:f>'5-Chart data'!$K$32</c:f>
              <c:strCache>
                <c:ptCount val="1"/>
                <c:pt idx="0">
                  <c:v>2010/11</c:v>
                </c:pt>
              </c:strCache>
            </c:strRef>
          </c:tx>
          <c:spPr>
            <a:solidFill>
              <a:schemeClr val="accent3"/>
            </a:solidFill>
            <a:ln>
              <a:noFill/>
            </a:ln>
            <a:effectLst/>
          </c:spPr>
          <c:invertIfNegative val="0"/>
          <c:cat>
            <c:strRef>
              <c:f>'5-Chart data'!$H$33:$H$42</c:f>
              <c:strCache>
                <c:ptCount val="10"/>
                <c:pt idx="0">
                  <c:v>Benin</c:v>
                </c:pt>
                <c:pt idx="1">
                  <c:v>DRC</c:v>
                </c:pt>
                <c:pt idx="2">
                  <c:v>El Salvador</c:v>
                </c:pt>
                <c:pt idx="3">
                  <c:v>Ethiopia</c:v>
                </c:pt>
                <c:pt idx="4">
                  <c:v>Mozambique</c:v>
                </c:pt>
                <c:pt idx="5">
                  <c:v>Nepal</c:v>
                </c:pt>
                <c:pt idx="6">
                  <c:v>Niger</c:v>
                </c:pt>
                <c:pt idx="7">
                  <c:v>Senegal </c:v>
                </c:pt>
                <c:pt idx="8">
                  <c:v>Togo </c:v>
                </c:pt>
                <c:pt idx="9">
                  <c:v>Uganda</c:v>
                </c:pt>
              </c:strCache>
            </c:strRef>
          </c:cat>
          <c:val>
            <c:numRef>
              <c:f>'5-Chart data'!$K$33:$K$42</c:f>
              <c:numCache>
                <c:formatCode>0%</c:formatCode>
                <c:ptCount val="10"/>
                <c:pt idx="0">
                  <c:v>1</c:v>
                </c:pt>
                <c:pt idx="1">
                  <c:v>0.8</c:v>
                </c:pt>
                <c:pt idx="2">
                  <c:v>0.5</c:v>
                </c:pt>
                <c:pt idx="3">
                  <c:v>1</c:v>
                </c:pt>
                <c:pt idx="4">
                  <c:v>1</c:v>
                </c:pt>
                <c:pt idx="5">
                  <c:v>1</c:v>
                </c:pt>
                <c:pt idx="6">
                  <c:v>1</c:v>
                </c:pt>
                <c:pt idx="7">
                  <c:v>0.8</c:v>
                </c:pt>
                <c:pt idx="8">
                  <c:v>1</c:v>
                </c:pt>
                <c:pt idx="9">
                  <c:v>1</c:v>
                </c:pt>
              </c:numCache>
            </c:numRef>
          </c:val>
        </c:ser>
        <c:ser>
          <c:idx val="1"/>
          <c:order val="2"/>
          <c:tx>
            <c:strRef>
              <c:f>'5-Chart data'!$J$32</c:f>
              <c:strCache>
                <c:ptCount val="1"/>
                <c:pt idx="0">
                  <c:v>2013 (comparable)</c:v>
                </c:pt>
              </c:strCache>
            </c:strRef>
          </c:tx>
          <c:spPr>
            <a:solidFill>
              <a:schemeClr val="accent2"/>
            </a:solidFill>
            <a:ln>
              <a:noFill/>
            </a:ln>
            <a:effectLst/>
          </c:spPr>
          <c:invertIfNegative val="0"/>
          <c:cat>
            <c:strRef>
              <c:f>'5-Chart data'!$H$33:$H$42</c:f>
              <c:strCache>
                <c:ptCount val="10"/>
                <c:pt idx="0">
                  <c:v>Benin</c:v>
                </c:pt>
                <c:pt idx="1">
                  <c:v>DRC</c:v>
                </c:pt>
                <c:pt idx="2">
                  <c:v>El Salvador</c:v>
                </c:pt>
                <c:pt idx="3">
                  <c:v>Ethiopia</c:v>
                </c:pt>
                <c:pt idx="4">
                  <c:v>Mozambique</c:v>
                </c:pt>
                <c:pt idx="5">
                  <c:v>Nepal</c:v>
                </c:pt>
                <c:pt idx="6">
                  <c:v>Niger</c:v>
                </c:pt>
                <c:pt idx="7">
                  <c:v>Senegal </c:v>
                </c:pt>
                <c:pt idx="8">
                  <c:v>Togo </c:v>
                </c:pt>
                <c:pt idx="9">
                  <c:v>Uganda</c:v>
                </c:pt>
              </c:strCache>
            </c:strRef>
          </c:cat>
          <c:val>
            <c:numRef>
              <c:f>'5-Chart data'!$J$33:$J$42</c:f>
              <c:numCache>
                <c:formatCode>0%</c:formatCode>
                <c:ptCount val="10"/>
                <c:pt idx="0">
                  <c:v>1</c:v>
                </c:pt>
                <c:pt idx="1">
                  <c:v>0.8</c:v>
                </c:pt>
                <c:pt idx="2">
                  <c:v>0.75</c:v>
                </c:pt>
                <c:pt idx="3">
                  <c:v>1</c:v>
                </c:pt>
                <c:pt idx="4">
                  <c:v>1</c:v>
                </c:pt>
                <c:pt idx="5">
                  <c:v>1</c:v>
                </c:pt>
                <c:pt idx="6">
                  <c:v>0.8</c:v>
                </c:pt>
                <c:pt idx="7">
                  <c:v>0.83333333333333337</c:v>
                </c:pt>
                <c:pt idx="8">
                  <c:v>0.66666666666666663</c:v>
                </c:pt>
                <c:pt idx="9">
                  <c:v>1</c:v>
                </c:pt>
              </c:numCache>
            </c:numRef>
          </c:val>
        </c:ser>
        <c:dLbls>
          <c:showLegendKey val="0"/>
          <c:showVal val="0"/>
          <c:showCatName val="0"/>
          <c:showSerName val="0"/>
          <c:showPercent val="0"/>
          <c:showBubbleSize val="0"/>
        </c:dLbls>
        <c:gapWidth val="75"/>
        <c:axId val="69344640"/>
        <c:axId val="69387392"/>
      </c:barChart>
      <c:catAx>
        <c:axId val="6934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387392"/>
        <c:crosses val="autoZero"/>
        <c:auto val="1"/>
        <c:lblAlgn val="ctr"/>
        <c:lblOffset val="100"/>
        <c:noMultiLvlLbl val="0"/>
      </c:catAx>
      <c:valAx>
        <c:axId val="693873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344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scatterChart>
        <c:scatterStyle val="lineMarker"/>
        <c:varyColors val="0"/>
        <c:ser>
          <c:idx val="0"/>
          <c:order val="0"/>
          <c:tx>
            <c:strRef>
              <c:f>'Country and DP performance'!$B$3:$E$3</c:f>
              <c:strCache>
                <c:ptCount val="1"/>
                <c:pt idx="0">
                  <c:v>3,94 4,25 3,22 3,77</c:v>
                </c:pt>
              </c:strCache>
            </c:strRef>
          </c:tx>
          <c:spPr>
            <a:ln w="28575">
              <a:noFill/>
            </a:ln>
          </c:spPr>
          <c:trendline>
            <c:spPr>
              <a:ln w="12700">
                <a:solidFill>
                  <a:srgbClr val="FF0000"/>
                </a:solidFill>
              </a:ln>
            </c:spPr>
            <c:trendlineType val="linear"/>
            <c:dispRSqr val="1"/>
            <c:dispEq val="1"/>
            <c:trendlineLbl>
              <c:layout>
                <c:manualLayout>
                  <c:x val="-0.37588244294575285"/>
                  <c:y val="0.31917067658209392"/>
                </c:manualLayout>
              </c:layout>
              <c:tx>
                <c:rich>
                  <a:bodyPr/>
                  <a:lstStyle/>
                  <a:p>
                    <a:pPr>
                      <a:defRPr b="1"/>
                    </a:pPr>
                    <a:r>
                      <a:rPr lang="en-US" b="1" baseline="0"/>
                      <a:t>
R² = 0,52</a:t>
                    </a:r>
                    <a:endParaRPr lang="en-US" b="1"/>
                  </a:p>
                </c:rich>
              </c:tx>
              <c:numFmt formatCode="General" sourceLinked="0"/>
            </c:trendlineLbl>
          </c:trendline>
          <c:xVal>
            <c:numRef>
              <c:f>'Country and DP performance'!$F$2:$Y$2</c:f>
              <c:numCache>
                <c:formatCode>0.0</c:formatCode>
                <c:ptCount val="20"/>
                <c:pt idx="0">
                  <c:v>6.7676000022135208</c:v>
                </c:pt>
                <c:pt idx="1">
                  <c:v>6.7574207218728546</c:v>
                </c:pt>
                <c:pt idx="2">
                  <c:v>6.5371791973582436</c:v>
                </c:pt>
                <c:pt idx="3">
                  <c:v>6.5199999999547202</c:v>
                </c:pt>
                <c:pt idx="4">
                  <c:v>6.353342064868734</c:v>
                </c:pt>
                <c:pt idx="5">
                  <c:v>6.2875205115593937</c:v>
                </c:pt>
                <c:pt idx="6">
                  <c:v>5.73</c:v>
                </c:pt>
                <c:pt idx="7">
                  <c:v>5.1143999995706562</c:v>
                </c:pt>
                <c:pt idx="8">
                  <c:v>5</c:v>
                </c:pt>
                <c:pt idx="9">
                  <c:v>4.8531120154576879</c:v>
                </c:pt>
                <c:pt idx="10">
                  <c:v>4.8</c:v>
                </c:pt>
                <c:pt idx="11">
                  <c:v>4.7180814671256677</c:v>
                </c:pt>
                <c:pt idx="12">
                  <c:v>4.6000868275388012</c:v>
                </c:pt>
                <c:pt idx="13">
                  <c:v>4.4401469577663688</c:v>
                </c:pt>
                <c:pt idx="14">
                  <c:v>4.3680719346278867</c:v>
                </c:pt>
                <c:pt idx="15">
                  <c:v>4.2</c:v>
                </c:pt>
                <c:pt idx="16">
                  <c:v>4</c:v>
                </c:pt>
                <c:pt idx="17">
                  <c:v>2.551853526220615</c:v>
                </c:pt>
                <c:pt idx="18">
                  <c:v>1.2835086407198206</c:v>
                </c:pt>
                <c:pt idx="19">
                  <c:v>0.68036458181818182</c:v>
                </c:pt>
              </c:numCache>
            </c:numRef>
          </c:xVal>
          <c:yVal>
            <c:numRef>
              <c:f>'Country and DP performance'!$F$3:$Y$3</c:f>
              <c:numCache>
                <c:formatCode>General</c:formatCode>
                <c:ptCount val="20"/>
                <c:pt idx="0">
                  <c:v>4.82</c:v>
                </c:pt>
                <c:pt idx="1">
                  <c:v>4.66</c:v>
                </c:pt>
                <c:pt idx="2">
                  <c:v>4.4400000000000004</c:v>
                </c:pt>
                <c:pt idx="3">
                  <c:v>3.88</c:v>
                </c:pt>
                <c:pt idx="4">
                  <c:v>3.78</c:v>
                </c:pt>
                <c:pt idx="5">
                  <c:v>4.71</c:v>
                </c:pt>
                <c:pt idx="6">
                  <c:v>3.9</c:v>
                </c:pt>
                <c:pt idx="7">
                  <c:v>2.77</c:v>
                </c:pt>
                <c:pt idx="8">
                  <c:v>2.82</c:v>
                </c:pt>
                <c:pt idx="9">
                  <c:v>3.57</c:v>
                </c:pt>
                <c:pt idx="10">
                  <c:v>4.0599999999999996</c:v>
                </c:pt>
                <c:pt idx="11">
                  <c:v>3.58</c:v>
                </c:pt>
                <c:pt idx="12">
                  <c:v>3.01</c:v>
                </c:pt>
                <c:pt idx="13">
                  <c:v>3.12</c:v>
                </c:pt>
                <c:pt idx="14">
                  <c:v>4.3099999999999996</c:v>
                </c:pt>
                <c:pt idx="15">
                  <c:v>2.57</c:v>
                </c:pt>
                <c:pt idx="16">
                  <c:v>2.0299999999999998</c:v>
                </c:pt>
                <c:pt idx="17">
                  <c:v>3.1</c:v>
                </c:pt>
                <c:pt idx="18">
                  <c:v>1.76</c:v>
                </c:pt>
                <c:pt idx="19">
                  <c:v>2.85</c:v>
                </c:pt>
              </c:numCache>
            </c:numRef>
          </c:yVal>
          <c:smooth val="0"/>
        </c:ser>
        <c:dLbls>
          <c:showLegendKey val="0"/>
          <c:showVal val="0"/>
          <c:showCatName val="0"/>
          <c:showSerName val="0"/>
          <c:showPercent val="0"/>
          <c:showBubbleSize val="0"/>
        </c:dLbls>
        <c:axId val="131198976"/>
        <c:axId val="131200896"/>
      </c:scatterChart>
      <c:valAx>
        <c:axId val="131198976"/>
        <c:scaling>
          <c:orientation val="minMax"/>
          <c:max val="7"/>
        </c:scaling>
        <c:delete val="0"/>
        <c:axPos val="b"/>
        <c:title>
          <c:tx>
            <c:rich>
              <a:bodyPr/>
              <a:lstStyle/>
              <a:p>
                <a:pPr>
                  <a:defRPr/>
                </a:pPr>
                <a:r>
                  <a:rPr lang="en-GB"/>
                  <a:t>Country Score</a:t>
                </a:r>
              </a:p>
            </c:rich>
          </c:tx>
          <c:layout/>
          <c:overlay val="0"/>
        </c:title>
        <c:numFmt formatCode="0" sourceLinked="0"/>
        <c:majorTickMark val="out"/>
        <c:minorTickMark val="none"/>
        <c:tickLblPos val="nextTo"/>
        <c:crossAx val="131200896"/>
        <c:crosses val="autoZero"/>
        <c:crossBetween val="midCat"/>
        <c:majorUnit val="1"/>
      </c:valAx>
      <c:valAx>
        <c:axId val="131200896"/>
        <c:scaling>
          <c:orientation val="minMax"/>
          <c:max val="7"/>
        </c:scaling>
        <c:delete val="0"/>
        <c:axPos val="l"/>
        <c:title>
          <c:tx>
            <c:rich>
              <a:bodyPr/>
              <a:lstStyle/>
              <a:p>
                <a:pPr>
                  <a:defRPr/>
                </a:pPr>
                <a:r>
                  <a:rPr lang="en-US"/>
                  <a:t>Development Partner Score</a:t>
                </a:r>
              </a:p>
            </c:rich>
          </c:tx>
          <c:layout/>
          <c:overlay val="0"/>
        </c:title>
        <c:numFmt formatCode="#,##0" sourceLinked="0"/>
        <c:majorTickMark val="out"/>
        <c:minorTickMark val="none"/>
        <c:tickLblPos val="nextTo"/>
        <c:crossAx val="131198976"/>
        <c:crosses val="autoZero"/>
        <c:crossBetween val="midCat"/>
      </c:valAx>
    </c:plotArea>
    <c:plotVisOnly val="1"/>
    <c:dispBlanksAs val="gap"/>
    <c:showDLblsOverMax val="0"/>
  </c:chart>
  <c:spPr>
    <a:ln w="3175">
      <a:solidFill>
        <a:schemeClr val="bg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014FE0-2060-4754-B387-38FB079C26F0}" type="datetimeFigureOut">
              <a:rPr lang="en-GB" smtClean="0"/>
              <a:t>02/12/2014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371AF6B-02C8-44A7-916D-FC61BD998477}" type="slidenum">
              <a:rPr lang="en-GB" smtClean="0"/>
              <a:t>‹#›</a:t>
            </a:fld>
            <a:endParaRPr lang="en-GB"/>
          </a:p>
        </p:txBody>
      </p:sp>
    </p:spTree>
    <p:extLst>
      <p:ext uri="{BB962C8B-B14F-4D97-AF65-F5344CB8AC3E}">
        <p14:creationId xmlns:p14="http://schemas.microsoft.com/office/powerpoint/2010/main" val="2031672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2A4C89-8A02-47DF-974B-E86F3D44CAAD}" type="datetimeFigureOut">
              <a:rPr lang="en-GB" smtClean="0"/>
              <a:t>02/12/2014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F31A240-A4E3-415C-B059-248C61C7F05D}" type="slidenum">
              <a:rPr lang="en-GB" smtClean="0"/>
              <a:t>‹#›</a:t>
            </a:fld>
            <a:endParaRPr lang="en-GB"/>
          </a:p>
        </p:txBody>
      </p:sp>
    </p:spTree>
    <p:extLst>
      <p:ext uri="{BB962C8B-B14F-4D97-AF65-F5344CB8AC3E}">
        <p14:creationId xmlns:p14="http://schemas.microsoft.com/office/powerpoint/2010/main" val="406816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31A240-A4E3-415C-B059-248C61C7F05D}" type="slidenum">
              <a:rPr lang="en-GB" smtClean="0"/>
              <a:t>0</a:t>
            </a:fld>
            <a:endParaRPr lang="en-GB"/>
          </a:p>
        </p:txBody>
      </p:sp>
    </p:spTree>
    <p:extLst>
      <p:ext uri="{BB962C8B-B14F-4D97-AF65-F5344CB8AC3E}">
        <p14:creationId xmlns:p14="http://schemas.microsoft.com/office/powerpoint/2010/main" val="249912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171450" indent="-171450">
              <a:buFont typeface="Arial" panose="020B0604020202020204" pitchFamily="34" charset="0"/>
              <a:buChar char="•"/>
              <a:defRPr/>
            </a:pPr>
            <a:r>
              <a:rPr lang="en-GB" sz="1200" dirty="0" smtClean="0"/>
              <a:t>12 countries with CPIA score above 3.5 =&gt; sufficiently robust public financial management systems </a:t>
            </a:r>
          </a:p>
          <a:p>
            <a:pPr>
              <a:defRPr/>
            </a:pPr>
            <a:r>
              <a:rPr lang="en-GB" sz="1100" dirty="0" smtClean="0"/>
              <a:t>(WB CPIA database, no data for El Salvador)</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Serial CPIA data published by the World Bank for 23 of the 24 participating countries show no change in the soundness of the public financial management systems from an average score of 3.17 in 2005 to 3.26 in 2013</a:t>
            </a:r>
            <a:endParaRPr lang="en-GB" dirty="0" smtClean="0"/>
          </a:p>
          <a:p>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For all 3 financing indicators together</a:t>
            </a:r>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correlation between performance and duration of membership in IHP+, but weaker than for the mutual accountability indicators. </a:t>
            </a:r>
          </a:p>
          <a:p>
            <a:r>
              <a:rPr lang="en-GB" sz="1200" kern="1200" dirty="0" smtClean="0">
                <a:solidFill>
                  <a:schemeClr val="tx1"/>
                </a:solidFill>
                <a:effectLst/>
                <a:latin typeface="+mn-lt"/>
                <a:ea typeface="+mn-ea"/>
                <a:cs typeface="+mn-cs"/>
              </a:rPr>
              <a:t>Stronger correlation of financial performance with the level of external funding of the health sector. This may be due to preferences by development partners to support countries with stronger national financial management, or countries with higher level of external funding may invest more in their own public financial management systems</a:t>
            </a:r>
            <a:endParaRPr lang="en-GB" dirty="0"/>
          </a:p>
        </p:txBody>
      </p:sp>
      <p:sp>
        <p:nvSpPr>
          <p:cNvPr id="4" name="Marcador de Posição do Número do Diapositivo 3"/>
          <p:cNvSpPr>
            <a:spLocks noGrp="1"/>
          </p:cNvSpPr>
          <p:nvPr>
            <p:ph type="sldNum" sz="quarter" idx="10"/>
          </p:nvPr>
        </p:nvSpPr>
        <p:spPr/>
        <p:txBody>
          <a:bodyPr/>
          <a:lstStyle/>
          <a:p>
            <a:fld id="{BF31A240-A4E3-415C-B059-248C61C7F05D}" type="slidenum">
              <a:rPr lang="en-GB" smtClean="0"/>
              <a:t>9</a:t>
            </a:fld>
            <a:endParaRPr lang="en-GB"/>
          </a:p>
        </p:txBody>
      </p:sp>
    </p:spTree>
    <p:extLst>
      <p:ext uri="{BB962C8B-B14F-4D97-AF65-F5344CB8AC3E}">
        <p14:creationId xmlns:p14="http://schemas.microsoft.com/office/powerpoint/2010/main" val="348750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dirty="0" smtClean="0">
                <a:solidFill>
                  <a:schemeClr val="tx1"/>
                </a:solidFill>
                <a:effectLst/>
                <a:latin typeface="+mn-lt"/>
                <a:ea typeface="+mn-ea"/>
                <a:cs typeface="+mn-cs"/>
              </a:rPr>
              <a:t>Figure 10</a:t>
            </a:r>
            <a:r>
              <a:rPr lang="nl-BE"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Country performance scores is positively correlated with the number of years a country participated in the IHP+.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The correlation was stronger for mutual accountability than for financial indicators.  </a:t>
            </a:r>
          </a:p>
          <a:p>
            <a:pPr marL="0" marR="0" indent="0" algn="l" defTabSz="914400" rtl="0" eaLnBrk="1" fontAlgn="auto" latinLnBrk="0" hangingPunct="1">
              <a:lnSpc>
                <a:spcPct val="100000"/>
              </a:lnSpc>
              <a:spcBef>
                <a:spcPts val="0"/>
              </a:spcBef>
              <a:spcAft>
                <a:spcPts val="0"/>
              </a:spcAft>
              <a:buClrTx/>
              <a:buSzTx/>
              <a:buFontTx/>
              <a:buNone/>
              <a:tabLst/>
              <a:defRPr/>
            </a:pPr>
            <a:endParaRPr lang="nl-B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dirty="0" smtClean="0">
                <a:solidFill>
                  <a:schemeClr val="tx1"/>
                </a:solidFill>
                <a:effectLst/>
                <a:latin typeface="+mn-lt"/>
                <a:ea typeface="+mn-ea"/>
                <a:cs typeface="+mn-cs"/>
              </a:rPr>
              <a:t>Figure 11:</a:t>
            </a:r>
            <a:endParaRPr lang="en-GB"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Also a some correlation between overall country performance and level of external funding,</a:t>
            </a:r>
            <a:r>
              <a:rPr lang="en-GB" sz="1200" kern="1200" baseline="0" dirty="0" smtClean="0">
                <a:solidFill>
                  <a:schemeClr val="tx1"/>
                </a:solidFill>
                <a:effectLst/>
                <a:latin typeface="+mn-lt"/>
                <a:ea typeface="+mn-ea"/>
                <a:cs typeface="+mn-cs"/>
              </a:rPr>
              <a:t> albeit less strong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=&gt;</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May indicate a positive effect of IHP+ partnership on performance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or that higher performing countries are more likely to join the partnership early and more likely to receive a larger amount of external funding</a:t>
            </a:r>
            <a:r>
              <a:rPr lang="en-GB" sz="1200"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BUT</a:t>
            </a:r>
            <a:r>
              <a:rPr lang="en-GB" sz="1200" kern="1200" dirty="0" smtClean="0">
                <a:solidFill>
                  <a:schemeClr val="tx1"/>
                </a:solidFill>
                <a:effectLst/>
                <a:latin typeface="+mn-lt"/>
                <a:ea typeface="+mn-ea"/>
                <a:cs typeface="+mn-cs"/>
              </a:rPr>
              <a:t> these correlations needs to be interpreted with caution.</a:t>
            </a:r>
          </a:p>
          <a:p>
            <a:endParaRPr lang="en-GB" dirty="0"/>
          </a:p>
        </p:txBody>
      </p:sp>
      <p:sp>
        <p:nvSpPr>
          <p:cNvPr id="4" name="Marcador de Posição do Número do Diapositivo 3"/>
          <p:cNvSpPr>
            <a:spLocks noGrp="1"/>
          </p:cNvSpPr>
          <p:nvPr>
            <p:ph type="sldNum" sz="quarter" idx="10"/>
          </p:nvPr>
        </p:nvSpPr>
        <p:spPr/>
        <p:txBody>
          <a:bodyPr/>
          <a:lstStyle/>
          <a:p>
            <a:fld id="{BF31A240-A4E3-415C-B059-248C61C7F05D}" type="slidenum">
              <a:rPr lang="en-GB" smtClean="0"/>
              <a:t>10</a:t>
            </a:fld>
            <a:endParaRPr lang="en-GB"/>
          </a:p>
        </p:txBody>
      </p:sp>
    </p:spTree>
    <p:extLst>
      <p:ext uri="{BB962C8B-B14F-4D97-AF65-F5344CB8AC3E}">
        <p14:creationId xmlns:p14="http://schemas.microsoft.com/office/powerpoint/2010/main" val="106666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Increase of particpating DPs from 17 to 37!</a:t>
            </a:r>
          </a:p>
          <a:p>
            <a:r>
              <a:rPr lang="nl-BE" b="1" dirty="0" smtClean="0"/>
              <a:t>93</a:t>
            </a:r>
            <a:r>
              <a:rPr lang="nl-BE" b="1" baseline="0" dirty="0" smtClean="0"/>
              <a:t> % all DP signatories of IHP+ participated!</a:t>
            </a:r>
          </a:p>
          <a:p>
            <a:r>
              <a:rPr lang="nl-BE" baseline="0" dirty="0" smtClean="0"/>
              <a:t>Also non IHP+ members, including 4 CSOs</a:t>
            </a:r>
            <a:endParaRPr lang="en-GB" dirty="0"/>
          </a:p>
        </p:txBody>
      </p:sp>
      <p:sp>
        <p:nvSpPr>
          <p:cNvPr id="4" name="Slide Number Placeholder 3"/>
          <p:cNvSpPr>
            <a:spLocks noGrp="1"/>
          </p:cNvSpPr>
          <p:nvPr>
            <p:ph type="sldNum" sz="quarter" idx="10"/>
          </p:nvPr>
        </p:nvSpPr>
        <p:spPr/>
        <p:txBody>
          <a:bodyPr/>
          <a:lstStyle/>
          <a:p>
            <a:fld id="{BF31A240-A4E3-415C-B059-248C61C7F05D}" type="slidenum">
              <a:rPr lang="en-GB" smtClean="0"/>
              <a:t>11</a:t>
            </a:fld>
            <a:endParaRPr lang="en-GB"/>
          </a:p>
        </p:txBody>
      </p:sp>
    </p:spTree>
    <p:extLst>
      <p:ext uri="{BB962C8B-B14F-4D97-AF65-F5344CB8AC3E}">
        <p14:creationId xmlns:p14="http://schemas.microsoft.com/office/powerpoint/2010/main" val="4008772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Variety of particpating DPs</a:t>
            </a:r>
          </a:p>
          <a:p>
            <a:r>
              <a:rPr lang="nl-BE" b="1" dirty="0" smtClean="0"/>
              <a:t>Very different profile </a:t>
            </a:r>
          </a:p>
          <a:p>
            <a:pPr marL="171450" indent="-171450">
              <a:buFont typeface="Arial" panose="020B0604020202020204" pitchFamily="34" charset="0"/>
              <a:buChar char="•"/>
            </a:pPr>
            <a:r>
              <a:rPr lang="nl-BE" dirty="0" smtClean="0"/>
              <a:t>Contributing to ODA: 6.8 Billion USD (USA) to 5 million USD (AfDB)</a:t>
            </a:r>
          </a:p>
          <a:p>
            <a:pPr marL="171450" indent="-171450">
              <a:buFont typeface="Arial" panose="020B0604020202020204" pitchFamily="34" charset="0"/>
              <a:buChar char="•"/>
            </a:pPr>
            <a:r>
              <a:rPr lang="nl-BE" baseline="0" dirty="0" smtClean="0"/>
              <a:t>Proportion of ODA spent on health: 100% to &lt; 5%</a:t>
            </a:r>
          </a:p>
          <a:p>
            <a:pPr marL="171450" indent="-171450">
              <a:buFont typeface="Arial" panose="020B0604020202020204" pitchFamily="34" charset="0"/>
              <a:buChar char="•"/>
            </a:pPr>
            <a:r>
              <a:rPr lang="nl-BE" baseline="0" dirty="0" smtClean="0"/>
              <a:t>(no data for AsDB)</a:t>
            </a:r>
            <a:endParaRPr lang="en-GB" dirty="0"/>
          </a:p>
        </p:txBody>
      </p:sp>
      <p:sp>
        <p:nvSpPr>
          <p:cNvPr id="4" name="Slide Number Placeholder 3"/>
          <p:cNvSpPr>
            <a:spLocks noGrp="1"/>
          </p:cNvSpPr>
          <p:nvPr>
            <p:ph type="sldNum" sz="quarter" idx="10"/>
          </p:nvPr>
        </p:nvSpPr>
        <p:spPr/>
        <p:txBody>
          <a:bodyPr/>
          <a:lstStyle/>
          <a:p>
            <a:fld id="{BF31A240-A4E3-415C-B059-248C61C7F05D}" type="slidenum">
              <a:rPr lang="en-GB" smtClean="0"/>
              <a:t>12</a:t>
            </a:fld>
            <a:endParaRPr lang="en-GB"/>
          </a:p>
        </p:txBody>
      </p:sp>
    </p:spTree>
    <p:extLst>
      <p:ext uri="{BB962C8B-B14F-4D97-AF65-F5344CB8AC3E}">
        <p14:creationId xmlns:p14="http://schemas.microsoft.com/office/powerpoint/2010/main" val="2075371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137446" cy="3103746"/>
          </a:xfrm>
        </p:spPr>
      </p:sp>
      <p:sp>
        <p:nvSpPr>
          <p:cNvPr id="3" name="Notes Placeholder 2"/>
          <p:cNvSpPr>
            <a:spLocks noGrp="1"/>
          </p:cNvSpPr>
          <p:nvPr>
            <p:ph type="body" idx="1"/>
          </p:nvPr>
        </p:nvSpPr>
        <p:spPr>
          <a:xfrm>
            <a:off x="662533" y="4027215"/>
            <a:ext cx="5760640" cy="5043051"/>
          </a:xfrm>
        </p:spPr>
        <p:txBody>
          <a:bodyPr/>
          <a:lstStyle/>
          <a:p>
            <a:r>
              <a:rPr lang="nl-BE" b="1" dirty="0" smtClean="0"/>
              <a:t>Group of 3 indicators under Accountability</a:t>
            </a:r>
            <a:r>
              <a:rPr lang="nl-BE" dirty="0" smtClean="0"/>
              <a:t>:</a:t>
            </a:r>
          </a:p>
          <a:p>
            <a:pPr marL="228600" lvl="0" indent="-228600">
              <a:buFont typeface="+mj-lt"/>
              <a:buAutoNum type="arabicPeriod"/>
            </a:pPr>
            <a:r>
              <a:rPr lang="en-GB" dirty="0" smtClean="0">
                <a:effectLst/>
              </a:rPr>
              <a:t>The self-reported support and use of the CRF and the proportion of development funds disbursed through programmes that are monitored using the CRF. </a:t>
            </a:r>
          </a:p>
          <a:p>
            <a:pPr marL="228600" lvl="0" indent="-228600">
              <a:buFont typeface="+mj-lt"/>
              <a:buAutoNum type="arabicPeriod"/>
            </a:pPr>
            <a:r>
              <a:rPr lang="en-GB" dirty="0" smtClean="0">
                <a:effectLst/>
              </a:rPr>
              <a:t>The financial, technical and advocacy support provided to civil society organisations for participation in health policy processes.</a:t>
            </a:r>
          </a:p>
          <a:p>
            <a:pPr marL="228600" lvl="0" indent="-228600">
              <a:buFont typeface="+mj-lt"/>
              <a:buAutoNum type="arabicPeriod"/>
            </a:pPr>
            <a:r>
              <a:rPr lang="en-GB" dirty="0" smtClean="0">
                <a:effectLst/>
              </a:rPr>
              <a:t>The participation in mutual assessment(s) of progress in implementing health sector commitments, including on development effectiveness?</a:t>
            </a:r>
          </a:p>
          <a:p>
            <a:r>
              <a:rPr lang="nl-BE" b="1" dirty="0" smtClean="0"/>
              <a:t>Figure 12:</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Among the 15 development partners who provided data to the MOH in at least four countries, the proportion ranged from 98% by the World Bank to 34% by UNAIDS.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However some partners responsible for a large volume of health sector assistance were only 50% aligned. </a:t>
            </a:r>
            <a:endParaRPr lang="nl-BE" dirty="0" smtClean="0"/>
          </a:p>
          <a:p>
            <a:r>
              <a:rPr lang="nl-BE" b="1" dirty="0" smtClean="0"/>
              <a:t>Figure 13:</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Serial data from countries and development partners that participated in performance monitoring over the last three rounds were only available for eleven countries.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They show an increasing alignment of development partners with national performance monitoring systems and procedures. An alignment of all partners was reported from all countries except Mozambique.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These results have to be interpreted with caution. They do not mean that the programmes of the participating development partners were fully aligned, but rather that all the partners had disbursed a proportion of their development funds through a programme that was aligned, such as a general or sector budget support programme and, in addition, that they participated in at least one of four possible processes to strengthen the country results framework.</a:t>
            </a:r>
          </a:p>
          <a:p>
            <a:r>
              <a:rPr lang="en-GB" sz="1200" kern="1200" dirty="0" smtClean="0">
                <a:solidFill>
                  <a:schemeClr val="tx1"/>
                </a:solidFill>
                <a:effectLst/>
                <a:latin typeface="+mn-lt"/>
                <a:ea typeface="+mn-ea"/>
                <a:cs typeface="+mn-cs"/>
              </a:rPr>
              <a:t>(</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use of the CRF for own programme; (ii) programmes aligned with government programming cycles; (iii) participation in country-led health sector M&amp;E; and (iv) adoption of the national M&amp;E system</a:t>
            </a:r>
          </a:p>
          <a:p>
            <a:endParaRPr lang="nl-BE" b="1" dirty="0" smtClean="0"/>
          </a:p>
          <a:p>
            <a:endParaRPr lang="nl-BE" dirty="0" smtClean="0"/>
          </a:p>
          <a:p>
            <a:endParaRPr lang="en-GB" dirty="0"/>
          </a:p>
        </p:txBody>
      </p:sp>
      <p:sp>
        <p:nvSpPr>
          <p:cNvPr id="4" name="Slide Number Placeholder 3"/>
          <p:cNvSpPr>
            <a:spLocks noGrp="1"/>
          </p:cNvSpPr>
          <p:nvPr>
            <p:ph type="sldNum" sz="quarter" idx="10"/>
          </p:nvPr>
        </p:nvSpPr>
        <p:spPr/>
        <p:txBody>
          <a:bodyPr/>
          <a:lstStyle/>
          <a:p>
            <a:fld id="{BF31A240-A4E3-415C-B059-248C61C7F05D}" type="slidenum">
              <a:rPr lang="en-GB" smtClean="0"/>
              <a:t>13</a:t>
            </a:fld>
            <a:endParaRPr lang="en-GB"/>
          </a:p>
        </p:txBody>
      </p:sp>
    </p:spTree>
    <p:extLst>
      <p:ext uri="{BB962C8B-B14F-4D97-AF65-F5344CB8AC3E}">
        <p14:creationId xmlns:p14="http://schemas.microsoft.com/office/powerpoint/2010/main" val="184835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smtClean="0"/>
              <a:t>Figure 14</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Development partners reported support for the participation of CSOs in health policy and planning in most countries.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In about three quarters of all partnerships, development partners provided at least one type of support to enable CSOs to participate in the health policy dialogue,</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 slight increase over previous rounds.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Of these 63% reported providing financial assistance to CSOs, 56% provided technical assistance and 37% supported CSO lobbying and advocacy roles.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B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BE" sz="1200" b="1" kern="1200" dirty="0" smtClean="0">
                <a:solidFill>
                  <a:schemeClr val="tx1"/>
                </a:solidFill>
                <a:effectLst/>
                <a:latin typeface="+mn-lt"/>
                <a:ea typeface="+mn-ea"/>
                <a:cs typeface="+mn-cs"/>
              </a:rPr>
              <a:t>Figure</a:t>
            </a:r>
            <a:r>
              <a:rPr lang="nl-BE" sz="1200" b="1" kern="1200" baseline="0" dirty="0" smtClean="0">
                <a:solidFill>
                  <a:schemeClr val="tx1"/>
                </a:solidFill>
                <a:effectLst/>
                <a:latin typeface="+mn-lt"/>
                <a:ea typeface="+mn-ea"/>
                <a:cs typeface="+mn-cs"/>
              </a:rPr>
              <a:t> 15:</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BE"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About a third of development partners reported that they participated in mutual health sector assessments in all countries that had established such processes.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Most development partners supporting more than three countries, participated in mutual assessments in 60-100% of those countries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While on the whole most DPs reported an increase in participation in mutual assessments between 2005/07-2011, from 2011-2014 there was a decline in participation in all except three countries.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Data on individual DPs shows that Germany, UK, UNAIDS, UNICEF and the EC reported using mutual assessments in all their countries.  By contrast, the global funds (GFATM and GAVI) found it particularly challenging to participate in these processes.  Amongst bilateral DPs, USAID, France and Spain reported the lowest levels of participation in mutual assessment</a:t>
            </a:r>
            <a:endParaRPr lang="en-GB" dirty="0"/>
          </a:p>
        </p:txBody>
      </p:sp>
      <p:sp>
        <p:nvSpPr>
          <p:cNvPr id="4" name="Slide Number Placeholder 3"/>
          <p:cNvSpPr>
            <a:spLocks noGrp="1"/>
          </p:cNvSpPr>
          <p:nvPr>
            <p:ph type="sldNum" sz="quarter" idx="10"/>
          </p:nvPr>
        </p:nvSpPr>
        <p:spPr/>
        <p:txBody>
          <a:bodyPr/>
          <a:lstStyle/>
          <a:p>
            <a:fld id="{BF31A240-A4E3-415C-B059-248C61C7F05D}" type="slidenum">
              <a:rPr lang="en-GB" smtClean="0"/>
              <a:t>14</a:t>
            </a:fld>
            <a:endParaRPr lang="en-GB"/>
          </a:p>
        </p:txBody>
      </p:sp>
    </p:spTree>
    <p:extLst>
      <p:ext uri="{BB962C8B-B14F-4D97-AF65-F5344CB8AC3E}">
        <p14:creationId xmlns:p14="http://schemas.microsoft.com/office/powerpoint/2010/main" val="457425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nl-BE" b="1" dirty="0" smtClean="0"/>
              <a:t>Overall conclusion on 3 accountability indicators</a:t>
            </a:r>
            <a:endParaRPr lang="en-GB" b="1" dirty="0" smtClean="0"/>
          </a:p>
          <a:p>
            <a:pPr marL="171450" indent="-171450">
              <a:buFont typeface="Arial" panose="020B0604020202020204" pitchFamily="34" charset="0"/>
              <a:buChar char="•"/>
            </a:pPr>
            <a:r>
              <a:rPr lang="en-GB" dirty="0" smtClean="0"/>
              <a:t>Overall, these findings suggest that while countries have worked hard to put accountability processes in place, there has been less progress among DPs in taking advantage of the processes to hold both each other and partner governments to account.  For example, in Burkina Faso, Cape Verde, Nepal and Togo, governments reported a full complement of accountability processes but only 40-50 per cent of DPs reporting participating in them.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In the limited number of partnerships (countries with development partners) for which data from past monitoring rounds were available, the high level of participation noted in 2010/11 continued unchanged. Participation was, however, higher among those development partners who had submitted data in previous rounds than among those who joined for the first time. This is some indication of a positive trend towards greater participation in accountability processes.</a:t>
            </a:r>
          </a:p>
          <a:p>
            <a:endParaRPr lang="nl-BE" dirty="0" smtClean="0"/>
          </a:p>
          <a:p>
            <a:r>
              <a:rPr lang="nl-BE" b="1" dirty="0" smtClean="0"/>
              <a:t>Figure 16:</a:t>
            </a:r>
          </a:p>
          <a:p>
            <a:pPr marL="171450" indent="-171450">
              <a:buFont typeface="Arial" panose="020B0604020202020204" pitchFamily="34" charset="0"/>
              <a:buChar char="•"/>
            </a:pPr>
            <a:r>
              <a:rPr lang="en-GB" dirty="0" smtClean="0"/>
              <a:t>Drawing conclusions about the overall performance of development partner institutions is problematic because of the selected reporting of each partner in a limited number of countries. Added to this is the fact that the criteria for meeting the targets on the three accountability indicators were set low. Among the 16 development partners who submitted data in at least four countries, the average score was 2.67/3. Two partners achieved a full score of 3/3, while six scored below average</a:t>
            </a:r>
            <a:endParaRPr lang="nl-BE" dirty="0" smtClean="0"/>
          </a:p>
          <a:p>
            <a:endParaRPr lang="nl-BE" dirty="0" smtClean="0"/>
          </a:p>
        </p:txBody>
      </p:sp>
      <p:sp>
        <p:nvSpPr>
          <p:cNvPr id="4" name="Slide Number Placeholder 3"/>
          <p:cNvSpPr>
            <a:spLocks noGrp="1"/>
          </p:cNvSpPr>
          <p:nvPr>
            <p:ph type="sldNum" sz="quarter" idx="10"/>
          </p:nvPr>
        </p:nvSpPr>
        <p:spPr/>
        <p:txBody>
          <a:bodyPr/>
          <a:lstStyle/>
          <a:p>
            <a:fld id="{BF31A240-A4E3-415C-B059-248C61C7F05D}" type="slidenum">
              <a:rPr lang="en-GB" smtClean="0"/>
              <a:t>15</a:t>
            </a:fld>
            <a:endParaRPr lang="en-GB"/>
          </a:p>
        </p:txBody>
      </p:sp>
    </p:spTree>
    <p:extLst>
      <p:ext uri="{BB962C8B-B14F-4D97-AF65-F5344CB8AC3E}">
        <p14:creationId xmlns:p14="http://schemas.microsoft.com/office/powerpoint/2010/main" val="1030104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nl-BE" b="1" dirty="0" smtClean="0"/>
              <a:t>4 financial indicators </a:t>
            </a:r>
            <a:r>
              <a:rPr lang="nl-BE" dirty="0" smtClean="0"/>
              <a:t>:</a:t>
            </a:r>
          </a:p>
          <a:p>
            <a:pPr marL="228600" lvl="0" indent="-228600">
              <a:buFont typeface="+mj-lt"/>
              <a:buAutoNum type="arabicPeriod"/>
            </a:pPr>
            <a:r>
              <a:rPr lang="en-GB" dirty="0" smtClean="0">
                <a:effectLst/>
              </a:rPr>
              <a:t>The level of execution of the health sector support budget in 2013</a:t>
            </a:r>
          </a:p>
          <a:p>
            <a:pPr marL="228600" lvl="0" indent="-228600">
              <a:buFont typeface="+mj-lt"/>
              <a:buAutoNum type="arabicPeriod"/>
            </a:pPr>
            <a:r>
              <a:rPr lang="en-GB" dirty="0" smtClean="0">
                <a:effectLst/>
              </a:rPr>
              <a:t>The proportion of support to the government sector that is registered in the national health sector budget</a:t>
            </a:r>
          </a:p>
          <a:p>
            <a:pPr marL="228600" lvl="0" indent="-228600">
              <a:buFont typeface="+mj-lt"/>
              <a:buAutoNum type="arabicPeriod"/>
            </a:pPr>
            <a:r>
              <a:rPr lang="en-GB" dirty="0" smtClean="0">
                <a:effectLst/>
              </a:rPr>
              <a:t>The predictability of funding communicated to government, in this case for the three years from 2015 to 2017</a:t>
            </a:r>
          </a:p>
          <a:p>
            <a:pPr marL="228600" lvl="0" indent="-228600">
              <a:buFont typeface="+mj-lt"/>
              <a:buAutoNum type="arabicPeriod"/>
            </a:pPr>
            <a:r>
              <a:rPr lang="en-GB" dirty="0" smtClean="0">
                <a:effectLst/>
              </a:rPr>
              <a:t>The proportion of financial support to the government sector that used national budget execution, financial reporting and/or auditing procedures</a:t>
            </a:r>
          </a:p>
          <a:p>
            <a:endParaRPr lang="nl-BE" dirty="0" smtClean="0"/>
          </a:p>
          <a:p>
            <a:r>
              <a:rPr lang="nl-BE" b="1" dirty="0" smtClean="0"/>
              <a:t>Figure 17: </a:t>
            </a:r>
            <a:endParaRPr lang="nl-BE"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In the 24 countries sampled, the 90% budget execution target for development partners was reached in </a:t>
            </a:r>
            <a:r>
              <a:rPr lang="en-GB" sz="1200" b="1" kern="1200" dirty="0" smtClean="0">
                <a:solidFill>
                  <a:schemeClr val="tx1"/>
                </a:solidFill>
                <a:effectLst/>
                <a:latin typeface="+mn-lt"/>
                <a:ea typeface="+mn-ea"/>
                <a:cs typeface="+mn-cs"/>
              </a:rPr>
              <a:t>12 </a:t>
            </a:r>
            <a:r>
              <a:rPr lang="en-GB" sz="1200" kern="1200" dirty="0" smtClean="0">
                <a:solidFill>
                  <a:schemeClr val="tx1"/>
                </a:solidFill>
                <a:effectLst/>
                <a:latin typeface="+mn-lt"/>
                <a:ea typeface="+mn-ea"/>
                <a:cs typeface="+mn-cs"/>
              </a:rPr>
              <a:t>countries  (13 countries for country performance)</a:t>
            </a:r>
            <a:endParaRPr lang="nl-BE" dirty="0" smtClean="0"/>
          </a:p>
          <a:p>
            <a:endParaRPr lang="nl-BE" dirty="0" smtClean="0"/>
          </a:p>
          <a:p>
            <a:r>
              <a:rPr lang="nl-BE" b="1" dirty="0" smtClean="0"/>
              <a:t>Figure 18:</a:t>
            </a:r>
            <a:endParaRPr lang="nl-BE" b="0" dirty="0" smtClean="0"/>
          </a:p>
          <a:p>
            <a:endParaRPr lang="nl-BE" b="0" dirty="0" smtClean="0"/>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combined target of 90% budget execution of both the government and the development partner budgets was reached in </a:t>
            </a:r>
            <a:r>
              <a:rPr lang="en-GB" sz="1200" b="1" kern="1200" dirty="0" smtClean="0">
                <a:solidFill>
                  <a:schemeClr val="tx1"/>
                </a:solidFill>
                <a:effectLst/>
                <a:latin typeface="+mn-lt"/>
                <a:ea typeface="+mn-ea"/>
                <a:cs typeface="+mn-cs"/>
              </a:rPr>
              <a:t>nine</a:t>
            </a:r>
            <a:r>
              <a:rPr lang="en-GB" sz="1200" kern="1200" dirty="0" smtClean="0">
                <a:solidFill>
                  <a:schemeClr val="tx1"/>
                </a:solidFill>
                <a:effectLst/>
                <a:latin typeface="+mn-lt"/>
                <a:ea typeface="+mn-ea"/>
                <a:cs typeface="+mn-cs"/>
              </a:rPr>
              <a:t> countries </a:t>
            </a:r>
          </a:p>
          <a:p>
            <a:pPr marL="171450" indent="-171450">
              <a:buFont typeface="Arial" panose="020B0604020202020204" pitchFamily="34" charset="0"/>
              <a:buChar char="•"/>
            </a:pPr>
            <a:r>
              <a:rPr lang="en-GB" b="0" dirty="0" smtClean="0"/>
              <a:t>When comparing results with the 2010/11 performance report for the 17 countries that participated in both rounds, the </a:t>
            </a:r>
            <a:r>
              <a:rPr lang="en-GB" b="1" dirty="0" smtClean="0"/>
              <a:t>aggregate rate of development partner budget execution fell from 99% to 85%. </a:t>
            </a:r>
            <a:r>
              <a:rPr lang="en-GB" b="0" dirty="0" smtClean="0"/>
              <a:t>However this is to a large extent due to the fact that there were major unscheduled disbursements in 2010, primarily by the Global Fund</a:t>
            </a:r>
            <a:endParaRPr lang="en-GB" b="0" dirty="0"/>
          </a:p>
        </p:txBody>
      </p:sp>
      <p:sp>
        <p:nvSpPr>
          <p:cNvPr id="4" name="Marcador de Posição do Número do Diapositivo 3"/>
          <p:cNvSpPr>
            <a:spLocks noGrp="1"/>
          </p:cNvSpPr>
          <p:nvPr>
            <p:ph type="sldNum" sz="quarter" idx="10"/>
          </p:nvPr>
        </p:nvSpPr>
        <p:spPr/>
        <p:txBody>
          <a:bodyPr/>
          <a:lstStyle/>
          <a:p>
            <a:fld id="{BF31A240-A4E3-415C-B059-248C61C7F05D}" type="slidenum">
              <a:rPr lang="en-GB" smtClean="0"/>
              <a:t>16</a:t>
            </a:fld>
            <a:endParaRPr lang="en-GB"/>
          </a:p>
        </p:txBody>
      </p:sp>
    </p:spTree>
    <p:extLst>
      <p:ext uri="{BB962C8B-B14F-4D97-AF65-F5344CB8AC3E}">
        <p14:creationId xmlns:p14="http://schemas.microsoft.com/office/powerpoint/2010/main" val="3487504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nl-BE" sz="1200" b="1" kern="1200" dirty="0" smtClean="0">
                <a:solidFill>
                  <a:schemeClr val="tx1"/>
                </a:solidFill>
                <a:effectLst/>
                <a:latin typeface="+mn-lt"/>
                <a:ea typeface="+mn-ea"/>
                <a:cs typeface="+mn-cs"/>
              </a:rPr>
              <a:t>Figure 19:</a:t>
            </a:r>
            <a:endParaRPr lang="en-GB"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Spending estimates by development partners over the next three years. While the information for about 86% of the funds was available for the next year, it declined to 34% for year three</a:t>
            </a:r>
          </a:p>
          <a:p>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Figure 20: </a:t>
            </a:r>
            <a:endParaRPr lang="en-GB" sz="1200" b="1"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proportion of development funds recorded in the national budgets in 2013 was 71%, similar to the proportion reported in 2010/11 (72%). It had declined significantly from the level of 81% recorded in 2005/07. This finding, however, is sensitive to data provided by a few partners with large resource envelopes.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Difference between Figure 20 and Figure 21 is mainly due to the volume of funding reported</a:t>
            </a:r>
            <a:r>
              <a:rPr lang="en-GB" sz="1200" kern="1200" baseline="0" dirty="0" smtClean="0">
                <a:solidFill>
                  <a:schemeClr val="tx1"/>
                </a:solidFill>
                <a:effectLst/>
                <a:latin typeface="+mn-lt"/>
                <a:ea typeface="+mn-ea"/>
                <a:cs typeface="+mn-cs"/>
              </a:rPr>
              <a:t> on budget by each DP. Because GFATM has improved its performance and it’s volume is significant, the aggregate % of aid on budget has remained level.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Significant differences in the information provided by MOH and by DPs on the amount of development funds reported on budget. Data derived from both sources could therefore not be merged and the indicator was calculated using only self-reported data by developing partners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Among the development partners for whom serial data from past monitoring rounds were available, </a:t>
            </a:r>
            <a:r>
              <a:rPr lang="en-GB" sz="1200" b="1" kern="1200" dirty="0" smtClean="0">
                <a:solidFill>
                  <a:schemeClr val="tx1"/>
                </a:solidFill>
                <a:effectLst/>
                <a:latin typeface="+mn-lt"/>
                <a:ea typeface="+mn-ea"/>
                <a:cs typeface="+mn-cs"/>
              </a:rPr>
              <a:t>only the UK reached the target </a:t>
            </a:r>
            <a:r>
              <a:rPr lang="en-GB" sz="1200" kern="1200" dirty="0" smtClean="0">
                <a:solidFill>
                  <a:schemeClr val="tx1"/>
                </a:solidFill>
                <a:effectLst/>
                <a:latin typeface="+mn-lt"/>
                <a:ea typeface="+mn-ea"/>
                <a:cs typeface="+mn-cs"/>
              </a:rPr>
              <a:t>of 85% of support to the government sector reported in the national budget. Almost all reported significant reductions except Belgium and the Global Fund. </a:t>
            </a:r>
          </a:p>
          <a:p>
            <a:endParaRPr lang="en-GB" dirty="0"/>
          </a:p>
        </p:txBody>
      </p:sp>
      <p:sp>
        <p:nvSpPr>
          <p:cNvPr id="4" name="Marcador de Posição do Número do Diapositivo 3"/>
          <p:cNvSpPr>
            <a:spLocks noGrp="1"/>
          </p:cNvSpPr>
          <p:nvPr>
            <p:ph type="sldNum" sz="quarter" idx="10"/>
          </p:nvPr>
        </p:nvSpPr>
        <p:spPr/>
        <p:txBody>
          <a:bodyPr/>
          <a:lstStyle/>
          <a:p>
            <a:fld id="{BF31A240-A4E3-415C-B059-248C61C7F05D}" type="slidenum">
              <a:rPr lang="en-GB" smtClean="0"/>
              <a:t>17</a:t>
            </a:fld>
            <a:endParaRPr lang="en-GB"/>
          </a:p>
        </p:txBody>
      </p:sp>
    </p:spTree>
    <p:extLst>
      <p:ext uri="{BB962C8B-B14F-4D97-AF65-F5344CB8AC3E}">
        <p14:creationId xmlns:p14="http://schemas.microsoft.com/office/powerpoint/2010/main" val="3487504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dirty="0" smtClean="0">
                <a:solidFill>
                  <a:schemeClr val="tx1"/>
                </a:solidFill>
                <a:effectLst/>
                <a:latin typeface="+mn-lt"/>
                <a:ea typeface="+mn-ea"/>
                <a:cs typeface="+mn-cs"/>
              </a:rPr>
              <a:t>Figure 22</a:t>
            </a:r>
            <a:r>
              <a:rPr lang="nl-BE" sz="1200" kern="1200" dirty="0" smtClean="0">
                <a:solidFill>
                  <a:schemeClr val="tx1"/>
                </a:solidFill>
                <a:effectLst/>
                <a:latin typeface="+mn-lt"/>
                <a:ea typeface="+mn-ea"/>
                <a:cs typeface="+mn-cs"/>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While there was slight improvement in the financial management systems of partner countries, they were only used to manage 43% of development partner funds in the 12 countries with CPIA scores &gt; 3.5. Of these, for eight countries with serial data , the use of national public financial systems by development partners dropped to a low 41% in 2013, from 65% in 2010/11 and 42% in 2005/07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dirty="0" smtClean="0">
                <a:solidFill>
                  <a:schemeClr val="tx1"/>
                </a:solidFill>
                <a:effectLst/>
                <a:latin typeface="+mn-lt"/>
                <a:ea typeface="+mn-ea"/>
                <a:cs typeface="+mn-cs"/>
              </a:rPr>
              <a:t>Figure 23</a:t>
            </a:r>
            <a:r>
              <a:rPr lang="nl-BE" sz="1200" kern="1200" dirty="0" smtClean="0">
                <a:solidFill>
                  <a:schemeClr val="tx1"/>
                </a:solidFill>
                <a:effectLst/>
                <a:latin typeface="+mn-lt"/>
                <a:ea typeface="+mn-ea"/>
                <a:cs typeface="+mn-cs"/>
              </a:rPr>
              <a:t>:</a:t>
            </a:r>
            <a:r>
              <a:rPr lang="nl-BE" sz="1200" kern="1200" baseline="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BE" sz="1200" kern="1200" dirty="0" smtClean="0">
                <a:solidFill>
                  <a:schemeClr val="tx1"/>
                </a:solidFill>
                <a:effectLst/>
                <a:latin typeface="+mn-lt"/>
                <a:ea typeface="+mn-ea"/>
                <a:cs typeface="+mn-cs"/>
              </a:rPr>
              <a:t>Large variation of use of PFM</a:t>
            </a:r>
            <a:r>
              <a:rPr lang="nl-BE" sz="1200" kern="1200" baseline="0" dirty="0" smtClean="0">
                <a:solidFill>
                  <a:schemeClr val="tx1"/>
                </a:solidFill>
                <a:effectLst/>
                <a:latin typeface="+mn-lt"/>
                <a:ea typeface="+mn-ea"/>
                <a:cs typeface="+mn-cs"/>
              </a:rPr>
              <a:t> system between countries</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Aggregate performance data mask substantial variation among DPs. Some development partners, for example the Netherlands and Spain, consistently used at least two of the three national financial management processes. Many others, including some of the largest contributors such as the Global Fund and the US Government, used national systems for less than 20% of their contributions.</a:t>
            </a:r>
          </a:p>
          <a:p>
            <a:endParaRPr lang="en-GB" dirty="0"/>
          </a:p>
        </p:txBody>
      </p:sp>
      <p:sp>
        <p:nvSpPr>
          <p:cNvPr id="4" name="Marcador de Posição do Número do Diapositivo 3"/>
          <p:cNvSpPr>
            <a:spLocks noGrp="1"/>
          </p:cNvSpPr>
          <p:nvPr>
            <p:ph type="sldNum" sz="quarter" idx="10"/>
          </p:nvPr>
        </p:nvSpPr>
        <p:spPr/>
        <p:txBody>
          <a:bodyPr/>
          <a:lstStyle/>
          <a:p>
            <a:fld id="{BF31A240-A4E3-415C-B059-248C61C7F05D}" type="slidenum">
              <a:rPr lang="en-GB" smtClean="0"/>
              <a:t>18</a:t>
            </a:fld>
            <a:endParaRPr lang="en-GB"/>
          </a:p>
        </p:txBody>
      </p:sp>
    </p:spTree>
    <p:extLst>
      <p:ext uri="{BB962C8B-B14F-4D97-AF65-F5344CB8AC3E}">
        <p14:creationId xmlns:p14="http://schemas.microsoft.com/office/powerpoint/2010/main" val="3878987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4 out of 7 behaviours measured</a:t>
            </a:r>
          </a:p>
          <a:p>
            <a:r>
              <a:rPr lang="nl-BE" dirty="0" smtClean="0"/>
              <a:t>Not procurement / SSC / TA</a:t>
            </a:r>
            <a:endParaRPr lang="en-GB" dirty="0"/>
          </a:p>
        </p:txBody>
      </p:sp>
      <p:sp>
        <p:nvSpPr>
          <p:cNvPr id="4" name="Slide Number Placeholder 3"/>
          <p:cNvSpPr>
            <a:spLocks noGrp="1"/>
          </p:cNvSpPr>
          <p:nvPr>
            <p:ph type="sldNum" sz="quarter" idx="10"/>
          </p:nvPr>
        </p:nvSpPr>
        <p:spPr/>
        <p:txBody>
          <a:bodyPr/>
          <a:lstStyle/>
          <a:p>
            <a:fld id="{BF31A240-A4E3-415C-B059-248C61C7F05D}" type="slidenum">
              <a:rPr lang="en-GB" smtClean="0"/>
              <a:t>1</a:t>
            </a:fld>
            <a:endParaRPr lang="en-GB"/>
          </a:p>
        </p:txBody>
      </p:sp>
    </p:spTree>
    <p:extLst>
      <p:ext uri="{BB962C8B-B14F-4D97-AF65-F5344CB8AC3E}">
        <p14:creationId xmlns:p14="http://schemas.microsoft.com/office/powerpoint/2010/main" val="610410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Overall, DP performance in meeting the commitments on financial cooperation has been </a:t>
            </a:r>
            <a:r>
              <a:rPr lang="en-GB" sz="1200" b="1" kern="1200" dirty="0" smtClean="0">
                <a:solidFill>
                  <a:schemeClr val="tx1"/>
                </a:solidFill>
                <a:effectLst/>
                <a:latin typeface="+mn-lt"/>
                <a:ea typeface="+mn-ea"/>
                <a:cs typeface="+mn-cs"/>
              </a:rPr>
              <a:t>at best static </a:t>
            </a:r>
            <a:r>
              <a:rPr lang="en-GB" sz="1200" kern="1200" dirty="0" smtClean="0">
                <a:solidFill>
                  <a:schemeClr val="tx1"/>
                </a:solidFill>
                <a:effectLst/>
                <a:latin typeface="+mn-lt"/>
                <a:ea typeface="+mn-ea"/>
                <a:cs typeface="+mn-cs"/>
              </a:rPr>
              <a:t>and </a:t>
            </a:r>
            <a:r>
              <a:rPr lang="en-GB" sz="1200" b="1" kern="1200" dirty="0" smtClean="0">
                <a:solidFill>
                  <a:schemeClr val="tx1"/>
                </a:solidFill>
                <a:effectLst/>
                <a:latin typeface="+mn-lt"/>
                <a:ea typeface="+mn-ea"/>
                <a:cs typeface="+mn-cs"/>
              </a:rPr>
              <a:t>less convincing than the performance on the commitments to accountability processes</a:t>
            </a:r>
            <a:r>
              <a:rPr lang="en-GB"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Out of a total possible score of four, only </a:t>
            </a:r>
            <a:r>
              <a:rPr lang="en-GB" sz="1200" u="sng" kern="1200" dirty="0" smtClean="0">
                <a:solidFill>
                  <a:schemeClr val="tx1"/>
                </a:solidFill>
                <a:effectLst/>
                <a:latin typeface="+mn-lt"/>
                <a:ea typeface="+mn-ea"/>
                <a:cs typeface="+mn-cs"/>
              </a:rPr>
              <a:t>Canada</a:t>
            </a:r>
            <a:r>
              <a:rPr lang="en-GB" sz="1200" kern="1200" dirty="0" smtClean="0">
                <a:solidFill>
                  <a:schemeClr val="tx1"/>
                </a:solidFill>
                <a:effectLst/>
                <a:latin typeface="+mn-lt"/>
                <a:ea typeface="+mn-ea"/>
                <a:cs typeface="+mn-cs"/>
              </a:rPr>
              <a:t> came close to the target of 3.43.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The average score of the 16 partners who participated in at least four countries was 2.1,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7 development partners scored below the average,</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eg</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Spain and USAID (most recent members) but also WHO, Germany, France and GAVI (original signatories of the Global Compact). </a:t>
            </a:r>
          </a:p>
          <a:p>
            <a:endParaRPr lang="en-GB" dirty="0"/>
          </a:p>
        </p:txBody>
      </p:sp>
      <p:sp>
        <p:nvSpPr>
          <p:cNvPr id="4" name="Marcador de Posição do Número do Diapositivo 3"/>
          <p:cNvSpPr>
            <a:spLocks noGrp="1"/>
          </p:cNvSpPr>
          <p:nvPr>
            <p:ph type="sldNum" sz="quarter" idx="10"/>
          </p:nvPr>
        </p:nvSpPr>
        <p:spPr/>
        <p:txBody>
          <a:bodyPr/>
          <a:lstStyle/>
          <a:p>
            <a:fld id="{BF31A240-A4E3-415C-B059-248C61C7F05D}" type="slidenum">
              <a:rPr lang="en-GB" smtClean="0"/>
              <a:t>19</a:t>
            </a:fld>
            <a:endParaRPr lang="en-GB"/>
          </a:p>
        </p:txBody>
      </p:sp>
    </p:spTree>
    <p:extLst>
      <p:ext uri="{BB962C8B-B14F-4D97-AF65-F5344CB8AC3E}">
        <p14:creationId xmlns:p14="http://schemas.microsoft.com/office/powerpoint/2010/main" val="1756440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950913" y="787400"/>
            <a:ext cx="4319587" cy="3240088"/>
          </a:xfrm>
        </p:spPr>
      </p:sp>
      <p:sp>
        <p:nvSpPr>
          <p:cNvPr id="3" name="Marcador de Posição de Notas 2"/>
          <p:cNvSpPr>
            <a:spLocks noGrp="1"/>
          </p:cNvSpPr>
          <p:nvPr>
            <p:ph type="body" idx="1"/>
          </p:nvPr>
        </p:nvSpPr>
        <p:spPr>
          <a:xfrm>
            <a:off x="679768" y="4243239"/>
            <a:ext cx="5438140" cy="4938901"/>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200" b="1" kern="1200" dirty="0" smtClean="0">
                <a:solidFill>
                  <a:schemeClr val="tx1"/>
                </a:solidFill>
                <a:effectLst/>
                <a:latin typeface="+mn-lt"/>
                <a:ea typeface="+mn-ea"/>
                <a:cs typeface="+mn-cs"/>
              </a:rPr>
              <a:t>Figure 25</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16 development partners that reported on at least four countries achieved an average of score 4.8 out of a total possible of seven.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This was lower than the mean score of 5.1 achieved by the partner countries, even though for some indicators development partners faced considerably lower barriers to achieving the targets than countries (for instance, for the engagement of civil society and for participation in processes for mutual accountability).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None of the development partners reached the target of 6.34; Canada came closest albeit with data reported for only four countries.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There are many reasons why development partners may fail to reach targets on meeting commitments for development cooperation.  They may operate primarily in countries where it is more difficult to meet commitments, or where the conditions for improved mutual accountability and enhanced financial effectiveness do not exist. They may have governance bodies that do not prioritise or incentivise development effectiveness. There was no pattern according to whether the partners were bilateral or multilateral agencies: UNICEF performed well, UNFPA less so; Canada and the UK outperformed Spain and France.</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BUT:</a:t>
            </a:r>
            <a:r>
              <a:rPr lang="en-GB" baseline="0" dirty="0" smtClean="0"/>
              <a:t> </a:t>
            </a:r>
            <a:r>
              <a:rPr lang="en-GB" sz="1200" kern="1200" dirty="0" smtClean="0">
                <a:solidFill>
                  <a:schemeClr val="tx1"/>
                </a:solidFill>
                <a:effectLst/>
                <a:latin typeface="+mn-lt"/>
                <a:ea typeface="+mn-ea"/>
                <a:cs typeface="+mn-cs"/>
              </a:rPr>
              <a:t>At the country level the scores obtained by partner countries and development partners are correlated. So it is plausible</a:t>
            </a:r>
            <a:r>
              <a:rPr lang="en-GB" sz="1200" kern="1200" baseline="0" dirty="0" smtClean="0">
                <a:solidFill>
                  <a:schemeClr val="tx1"/>
                </a:solidFill>
                <a:effectLst/>
                <a:latin typeface="+mn-lt"/>
                <a:ea typeface="+mn-ea"/>
                <a:cs typeface="+mn-cs"/>
              </a:rPr>
              <a:t> that  DPs </a:t>
            </a:r>
            <a:r>
              <a:rPr lang="en-GB" sz="1200" kern="1200" dirty="0" smtClean="0">
                <a:solidFill>
                  <a:schemeClr val="tx1"/>
                </a:solidFill>
                <a:effectLst/>
                <a:latin typeface="+mn-lt"/>
                <a:ea typeface="+mn-ea"/>
                <a:cs typeface="+mn-cs"/>
              </a:rPr>
              <a:t>are more likely to perform better in countries with a conducive policy environment.  Likewise, countries working with effective development partners have more incentives to improve their policies and systems. As in any partnership, it is likely the interaction between both that is responsible for the outcome.</a:t>
            </a:r>
          </a:p>
          <a:p>
            <a:endParaRPr lang="en-GB" dirty="0"/>
          </a:p>
        </p:txBody>
      </p:sp>
      <p:sp>
        <p:nvSpPr>
          <p:cNvPr id="4" name="Marcador de Posição do Número do Diapositivo 3"/>
          <p:cNvSpPr>
            <a:spLocks noGrp="1"/>
          </p:cNvSpPr>
          <p:nvPr>
            <p:ph type="sldNum" sz="quarter" idx="10"/>
          </p:nvPr>
        </p:nvSpPr>
        <p:spPr/>
        <p:txBody>
          <a:bodyPr/>
          <a:lstStyle/>
          <a:p>
            <a:fld id="{BF31A240-A4E3-415C-B059-248C61C7F05D}" type="slidenum">
              <a:rPr lang="en-GB" smtClean="0"/>
              <a:t>20</a:t>
            </a:fld>
            <a:endParaRPr lang="en-GB"/>
          </a:p>
        </p:txBody>
      </p:sp>
    </p:spTree>
    <p:extLst>
      <p:ext uri="{BB962C8B-B14F-4D97-AF65-F5344CB8AC3E}">
        <p14:creationId xmlns:p14="http://schemas.microsoft.com/office/powerpoint/2010/main" val="3333906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31A240-A4E3-415C-B059-248C61C7F05D}" type="slidenum">
              <a:rPr lang="en-GB" smtClean="0"/>
              <a:t>21</a:t>
            </a:fld>
            <a:endParaRPr lang="en-GB"/>
          </a:p>
        </p:txBody>
      </p:sp>
    </p:spTree>
    <p:extLst>
      <p:ext uri="{BB962C8B-B14F-4D97-AF65-F5344CB8AC3E}">
        <p14:creationId xmlns:p14="http://schemas.microsoft.com/office/powerpoint/2010/main" val="3454883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31A240-A4E3-415C-B059-248C61C7F05D}" type="slidenum">
              <a:rPr lang="en-GB" smtClean="0"/>
              <a:t>22</a:t>
            </a:fld>
            <a:endParaRPr lang="en-GB"/>
          </a:p>
        </p:txBody>
      </p:sp>
    </p:spTree>
    <p:extLst>
      <p:ext uri="{BB962C8B-B14F-4D97-AF65-F5344CB8AC3E}">
        <p14:creationId xmlns:p14="http://schemas.microsoft.com/office/powerpoint/2010/main" val="4123164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F31A240-A4E3-415C-B059-248C61C7F05D}" type="slidenum">
              <a:rPr lang="en-GB" smtClean="0"/>
              <a:t>23</a:t>
            </a:fld>
            <a:endParaRPr lang="en-GB"/>
          </a:p>
        </p:txBody>
      </p:sp>
    </p:spTree>
    <p:extLst>
      <p:ext uri="{BB962C8B-B14F-4D97-AF65-F5344CB8AC3E}">
        <p14:creationId xmlns:p14="http://schemas.microsoft.com/office/powerpoint/2010/main" val="266210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smtClean="0"/>
              <a:t>Key messages – </a:t>
            </a:r>
            <a:r>
              <a:rPr lang="nl-BE" dirty="0" smtClean="0"/>
              <a:t>we take you through them one by</a:t>
            </a:r>
            <a:r>
              <a:rPr lang="nl-BE" baseline="0" dirty="0" smtClean="0"/>
              <a:t> one</a:t>
            </a:r>
          </a:p>
          <a:p>
            <a:r>
              <a:rPr lang="nl-BE" baseline="0" dirty="0" smtClean="0"/>
              <a:t>Overall picture not bad: 6 X GREEN (target achieved) 5X Some activity 3 X RED LIGHT</a:t>
            </a:r>
          </a:p>
          <a:p>
            <a:endParaRPr lang="nl-BE" baseline="0" dirty="0" smtClean="0"/>
          </a:p>
          <a:p>
            <a:r>
              <a:rPr lang="nl-BE" baseline="0" dirty="0" smtClean="0"/>
              <a:t>Country &amp; DP performance  quite good related to CRF ; CSO engagement; measuring results ; strengtehning accountability.  </a:t>
            </a:r>
          </a:p>
          <a:p>
            <a:r>
              <a:rPr lang="nl-BE" baseline="0" dirty="0" smtClean="0"/>
              <a:t>Country performance &gt; DP performance fir financial indicators</a:t>
            </a:r>
          </a:p>
          <a:p>
            <a:endParaRPr lang="nl-BE" baseline="0" dirty="0" smtClean="0"/>
          </a:p>
          <a:p>
            <a:r>
              <a:rPr lang="nl-BE" b="1" baseline="0" dirty="0" smtClean="0"/>
              <a:t>Interesting:</a:t>
            </a:r>
          </a:p>
          <a:p>
            <a:r>
              <a:rPr lang="nl-BE" baseline="0" dirty="0" smtClean="0"/>
              <a:t> IHP+ membership associated with better country performance</a:t>
            </a:r>
          </a:p>
          <a:p>
            <a:r>
              <a:rPr lang="nl-BE" baseline="0" dirty="0" smtClean="0"/>
              <a:t>Country &amp; DP performance are correlated</a:t>
            </a:r>
          </a:p>
          <a:p>
            <a:endParaRPr lang="nl-BE" baseline="0" dirty="0" smtClean="0"/>
          </a:p>
          <a:p>
            <a:endParaRPr lang="nl-BE" baseline="0" dirty="0" smtClean="0"/>
          </a:p>
          <a:p>
            <a:r>
              <a:rPr lang="nl-BE" b="1" baseline="0" dirty="0" smtClean="0"/>
              <a:t>PRESENTATION covers</a:t>
            </a:r>
          </a:p>
          <a:p>
            <a:pPr marL="228600" indent="-228600">
              <a:buAutoNum type="alphaLcParenR"/>
            </a:pPr>
            <a:r>
              <a:rPr lang="nl-BE" baseline="0" dirty="0" smtClean="0"/>
              <a:t>Country performance</a:t>
            </a:r>
          </a:p>
          <a:p>
            <a:pPr marL="685800" lvl="1" indent="-228600">
              <a:buAutoNum type="alphaLcParenR"/>
            </a:pPr>
            <a:r>
              <a:rPr lang="nl-BE" baseline="0" dirty="0" smtClean="0"/>
              <a:t>Group Accountability indicators: results framework / CSO / measuring results / mut accountability</a:t>
            </a:r>
          </a:p>
          <a:p>
            <a:pPr marL="685800" lvl="1" indent="-228600">
              <a:buAutoNum type="alphaLcParenR"/>
            </a:pPr>
            <a:r>
              <a:rPr lang="nl-BE" baseline="0" dirty="0" smtClean="0"/>
              <a:t>Group Financing indicators</a:t>
            </a:r>
          </a:p>
          <a:p>
            <a:pPr marL="228600" indent="-228600">
              <a:buAutoNum type="alphaLcParenR"/>
            </a:pPr>
            <a:r>
              <a:rPr lang="nl-BE" baseline="0" dirty="0" smtClean="0"/>
              <a:t>DP performance </a:t>
            </a:r>
          </a:p>
          <a:p>
            <a:pPr marL="685800" lvl="1" indent="-228600">
              <a:buAutoNum type="alphaLcParenR"/>
            </a:pPr>
            <a:r>
              <a:rPr lang="nl-BE" baseline="0" dirty="0" smtClean="0"/>
              <a:t>Group Accountability indicators</a:t>
            </a:r>
          </a:p>
          <a:p>
            <a:pPr marL="685800" lvl="1" indent="-228600">
              <a:buAutoNum type="alphaLcParenR"/>
            </a:pPr>
            <a:r>
              <a:rPr lang="nl-BE" baseline="0" dirty="0" smtClean="0"/>
              <a:t>Group Financing ndicators</a:t>
            </a:r>
            <a:endParaRPr lang="en-GB" dirty="0"/>
          </a:p>
        </p:txBody>
      </p:sp>
      <p:sp>
        <p:nvSpPr>
          <p:cNvPr id="4" name="Slide Number Placeholder 3"/>
          <p:cNvSpPr>
            <a:spLocks noGrp="1"/>
          </p:cNvSpPr>
          <p:nvPr>
            <p:ph type="sldNum" sz="quarter" idx="10"/>
          </p:nvPr>
        </p:nvSpPr>
        <p:spPr/>
        <p:txBody>
          <a:bodyPr/>
          <a:lstStyle/>
          <a:p>
            <a:fld id="{BF31A240-A4E3-415C-B059-248C61C7F05D}" type="slidenum">
              <a:rPr lang="en-GB" smtClean="0"/>
              <a:t>2</a:t>
            </a:fld>
            <a:endParaRPr lang="en-GB"/>
          </a:p>
        </p:txBody>
      </p:sp>
    </p:spTree>
    <p:extLst>
      <p:ext uri="{BB962C8B-B14F-4D97-AF65-F5344CB8AC3E}">
        <p14:creationId xmlns:p14="http://schemas.microsoft.com/office/powerpoint/2010/main" val="7690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24 participating countries</a:t>
            </a:r>
          </a:p>
          <a:p>
            <a:r>
              <a:rPr lang="nl-BE" b="1" dirty="0" smtClean="0"/>
              <a:t>24/35 IHP+ partner countries = 69%</a:t>
            </a:r>
          </a:p>
          <a:p>
            <a:r>
              <a:rPr lang="nl-BE" dirty="0" smtClean="0"/>
              <a:t>Africa = winner!</a:t>
            </a:r>
            <a:endParaRPr lang="en-GB" dirty="0"/>
          </a:p>
        </p:txBody>
      </p:sp>
      <p:sp>
        <p:nvSpPr>
          <p:cNvPr id="4" name="Slide Number Placeholder 3"/>
          <p:cNvSpPr>
            <a:spLocks noGrp="1"/>
          </p:cNvSpPr>
          <p:nvPr>
            <p:ph type="sldNum" sz="quarter" idx="10"/>
          </p:nvPr>
        </p:nvSpPr>
        <p:spPr/>
        <p:txBody>
          <a:bodyPr/>
          <a:lstStyle/>
          <a:p>
            <a:fld id="{BF31A240-A4E3-415C-B059-248C61C7F05D}" type="slidenum">
              <a:rPr lang="en-GB" smtClean="0"/>
              <a:t>3</a:t>
            </a:fld>
            <a:endParaRPr lang="en-GB"/>
          </a:p>
        </p:txBody>
      </p:sp>
    </p:spTree>
    <p:extLst>
      <p:ext uri="{BB962C8B-B14F-4D97-AF65-F5344CB8AC3E}">
        <p14:creationId xmlns:p14="http://schemas.microsoft.com/office/powerpoint/2010/main" val="3448857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smtClean="0"/>
              <a:t>Varied sample of countries!</a:t>
            </a:r>
          </a:p>
          <a:p>
            <a:r>
              <a:rPr lang="nl-BE" b="1" dirty="0" smtClean="0"/>
              <a:t>From 250 to 25 USD / Capita</a:t>
            </a:r>
          </a:p>
          <a:p>
            <a:r>
              <a:rPr lang="nl-BE" b="1" dirty="0" smtClean="0"/>
              <a:t>From 99% domestic financing to almost 60% external financing</a:t>
            </a:r>
            <a:endParaRPr lang="en-GB" b="1" dirty="0"/>
          </a:p>
        </p:txBody>
      </p:sp>
      <p:sp>
        <p:nvSpPr>
          <p:cNvPr id="4" name="Slide Number Placeholder 3"/>
          <p:cNvSpPr>
            <a:spLocks noGrp="1"/>
          </p:cNvSpPr>
          <p:nvPr>
            <p:ph type="sldNum" sz="quarter" idx="10"/>
          </p:nvPr>
        </p:nvSpPr>
        <p:spPr/>
        <p:txBody>
          <a:bodyPr/>
          <a:lstStyle/>
          <a:p>
            <a:fld id="{BF31A240-A4E3-415C-B059-248C61C7F05D}" type="slidenum">
              <a:rPr lang="en-GB" smtClean="0"/>
              <a:t>4</a:t>
            </a:fld>
            <a:endParaRPr lang="en-GB"/>
          </a:p>
        </p:txBody>
      </p:sp>
    </p:spTree>
    <p:extLst>
      <p:ext uri="{BB962C8B-B14F-4D97-AF65-F5344CB8AC3E}">
        <p14:creationId xmlns:p14="http://schemas.microsoft.com/office/powerpoint/2010/main" val="1481335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l-BE" b="1" dirty="0" smtClean="0">
                <a:effectLst/>
              </a:rPr>
              <a:t>4 indicators</a:t>
            </a:r>
            <a:r>
              <a:rPr lang="nl-BE" dirty="0" smtClean="0">
                <a:effectLst/>
              </a:rPr>
              <a:t>:</a:t>
            </a:r>
            <a:endParaRPr lang="en-GB" dirty="0" smtClean="0">
              <a:effectLst/>
            </a:endParaRPr>
          </a:p>
          <a:p>
            <a:pPr marL="228600" lvl="0" indent="-228600">
              <a:buFont typeface="+mj-lt"/>
              <a:buAutoNum type="arabicPeriod"/>
            </a:pPr>
            <a:r>
              <a:rPr lang="en-GB" dirty="0" smtClean="0">
                <a:effectLst/>
              </a:rPr>
              <a:t>The establishment of a comprehensive health sector results framework</a:t>
            </a:r>
          </a:p>
          <a:p>
            <a:pPr marL="228600" lvl="0" indent="-228600">
              <a:buFont typeface="+mj-lt"/>
              <a:buAutoNum type="arabicPeriod"/>
            </a:pPr>
            <a:r>
              <a:rPr lang="en-GB" dirty="0" smtClean="0">
                <a:effectLst/>
              </a:rPr>
              <a:t>The engagement of civil society in health policy and planning processes</a:t>
            </a:r>
          </a:p>
          <a:p>
            <a:pPr marL="228600" lvl="0" indent="-228600">
              <a:buFont typeface="+mj-lt"/>
              <a:buAutoNum type="arabicPeriod"/>
            </a:pPr>
            <a:r>
              <a:rPr lang="en-GB" dirty="0" smtClean="0">
                <a:effectLst/>
              </a:rPr>
              <a:t>The joint assessment of a national health sector strategy that included targets and budgets</a:t>
            </a:r>
          </a:p>
          <a:p>
            <a:pPr marL="228600" indent="-228600">
              <a:buFont typeface="+mj-lt"/>
              <a:buAutoNum type="arabicPeriod"/>
            </a:pPr>
            <a:r>
              <a:rPr lang="en-GB" sz="1200" kern="1200" dirty="0" smtClean="0">
                <a:solidFill>
                  <a:schemeClr val="tx1"/>
                </a:solidFill>
                <a:effectLst/>
                <a:latin typeface="+mn-lt"/>
                <a:ea typeface="+mn-ea"/>
                <a:cs typeface="+mn-cs"/>
              </a:rPr>
              <a:t>The implementation of policies and procedures that foster mutual accountability</a:t>
            </a:r>
          </a:p>
          <a:p>
            <a:pPr marL="228600" indent="-228600">
              <a:buFont typeface="+mj-lt"/>
              <a:buAutoNum type="arabicPeriod"/>
            </a:pPr>
            <a:endParaRPr lang="nl-BE" sz="1200" kern="1200" dirty="0" smtClean="0">
              <a:solidFill>
                <a:schemeClr val="tx1"/>
              </a:solidFill>
              <a:effectLst/>
              <a:latin typeface="+mn-lt"/>
              <a:ea typeface="+mn-ea"/>
              <a:cs typeface="+mn-cs"/>
            </a:endParaRPr>
          </a:p>
          <a:p>
            <a:pPr marL="0" indent="0">
              <a:buFont typeface="+mj-lt"/>
              <a:buNone/>
            </a:pPr>
            <a:r>
              <a:rPr lang="nl-BE" sz="1200" u="sng" kern="1200" dirty="0" smtClean="0">
                <a:solidFill>
                  <a:schemeClr val="tx1"/>
                </a:solidFill>
                <a:effectLst/>
                <a:latin typeface="+mn-lt"/>
                <a:ea typeface="+mn-ea"/>
                <a:cs typeface="+mn-cs"/>
              </a:rPr>
              <a:t>Figure 1: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Since the start of monitoring IHP+ performance, an increasing number of partner countries have established a comprehensive country results framework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17 countries that had participated in previous monitoring rounds were more likely to have a country results framework in place than the seven countries that participated for the first time. </a:t>
            </a:r>
          </a:p>
          <a:p>
            <a:pPr marL="171450" indent="-171450">
              <a:buFont typeface="Arial" panose="020B0604020202020204" pitchFamily="34" charset="0"/>
              <a:buChar char="•"/>
            </a:pPr>
            <a:endParaRPr lang="nl-BE" sz="1200" kern="1200" dirty="0" smtClean="0">
              <a:solidFill>
                <a:schemeClr val="tx1"/>
              </a:solidFill>
              <a:effectLst/>
              <a:latin typeface="+mn-lt"/>
              <a:ea typeface="+mn-ea"/>
              <a:cs typeface="+mn-cs"/>
            </a:endParaRPr>
          </a:p>
          <a:p>
            <a:pPr marL="0" indent="0">
              <a:buFont typeface="Arial" panose="020B0604020202020204" pitchFamily="34" charset="0"/>
              <a:buNone/>
            </a:pPr>
            <a:r>
              <a:rPr lang="nl-BE" sz="1200" u="sng" kern="1200" dirty="0" smtClean="0">
                <a:solidFill>
                  <a:schemeClr val="tx1"/>
                </a:solidFill>
                <a:effectLst/>
                <a:latin typeface="+mn-lt"/>
                <a:ea typeface="+mn-ea"/>
                <a:cs typeface="+mn-cs"/>
              </a:rPr>
              <a:t>Figure 2:</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Ministries of Health reported on the participation of civil society organisations (CSOs) in five health policy and planning processes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last process was measured for the first time in this monitoring round.</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government-reported participation of CSOs in health policy and planning processes continued to be as high as reported in 2010/11 with the exception of participation in budget development and resource allocation, where a 50% decrease was recorded. </a:t>
            </a:r>
            <a:endParaRPr lang="en-GB" dirty="0"/>
          </a:p>
        </p:txBody>
      </p:sp>
      <p:sp>
        <p:nvSpPr>
          <p:cNvPr id="4" name="Slide Number Placeholder 3"/>
          <p:cNvSpPr>
            <a:spLocks noGrp="1"/>
          </p:cNvSpPr>
          <p:nvPr>
            <p:ph type="sldNum" sz="quarter" idx="10"/>
          </p:nvPr>
        </p:nvSpPr>
        <p:spPr/>
        <p:txBody>
          <a:bodyPr/>
          <a:lstStyle/>
          <a:p>
            <a:fld id="{BF31A240-A4E3-415C-B059-248C61C7F05D}" type="slidenum">
              <a:rPr lang="en-GB" smtClean="0"/>
              <a:t>5</a:t>
            </a:fld>
            <a:endParaRPr lang="en-GB"/>
          </a:p>
        </p:txBody>
      </p:sp>
    </p:spTree>
    <p:extLst>
      <p:ext uri="{BB962C8B-B14F-4D97-AF65-F5344CB8AC3E}">
        <p14:creationId xmlns:p14="http://schemas.microsoft.com/office/powerpoint/2010/main" val="3636427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b="1" dirty="0" smtClean="0"/>
              <a:t>Figure 3</a:t>
            </a:r>
            <a:r>
              <a:rPr lang="nl-BE" dirty="0" smtClean="0"/>
              <a: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Among all 24 countries, the proportion with jointly assessed strategies increased by 20% since the 2010/11 monitoring round.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increase was 60% among the 17 countries that had participated in previous monitoring rounds </a:t>
            </a:r>
            <a:endParaRPr lang="nl-BE" dirty="0" smtClean="0"/>
          </a:p>
          <a:p>
            <a:endParaRPr lang="nl-BE" dirty="0" smtClean="0"/>
          </a:p>
          <a:p>
            <a:endParaRPr lang="nl-BE" dirty="0" smtClean="0"/>
          </a:p>
          <a:p>
            <a:r>
              <a:rPr lang="nl-BE" b="1" dirty="0" smtClean="0"/>
              <a:t>Figure 4</a:t>
            </a:r>
            <a:r>
              <a:rPr lang="nl-BE" dirty="0" smtClean="0"/>
              <a:t>:</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Five national processes were monitored to assess the policy environment for mutual accountability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Two thirds of the 24 participating countries reported that at least four of the five mutual accountability processes were in place.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most common process was the establishment of targets for effective development cooperation, the least common was the public communication of results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All five processes were more frequently reported by the 17 countries that participated in previous rounds than by the countries that had joined for the first time. </a:t>
            </a:r>
          </a:p>
          <a:p>
            <a:pPr marL="171450" indent="-171450">
              <a:buFont typeface="Arial" panose="020B0604020202020204" pitchFamily="34" charset="0"/>
              <a:buChar char="•"/>
            </a:pPr>
            <a:endParaRPr lang="nl-BE" dirty="0" smtClean="0"/>
          </a:p>
          <a:p>
            <a:endParaRPr lang="en-GB" dirty="0"/>
          </a:p>
        </p:txBody>
      </p:sp>
      <p:sp>
        <p:nvSpPr>
          <p:cNvPr id="4" name="Slide Number Placeholder 3"/>
          <p:cNvSpPr>
            <a:spLocks noGrp="1"/>
          </p:cNvSpPr>
          <p:nvPr>
            <p:ph type="sldNum" sz="quarter" idx="10"/>
          </p:nvPr>
        </p:nvSpPr>
        <p:spPr/>
        <p:txBody>
          <a:bodyPr/>
          <a:lstStyle/>
          <a:p>
            <a:fld id="{BF31A240-A4E3-415C-B059-248C61C7F05D}" type="slidenum">
              <a:rPr lang="en-GB" smtClean="0"/>
              <a:t>6</a:t>
            </a:fld>
            <a:endParaRPr lang="en-GB"/>
          </a:p>
        </p:txBody>
      </p:sp>
    </p:spTree>
    <p:extLst>
      <p:ext uri="{BB962C8B-B14F-4D97-AF65-F5344CB8AC3E}">
        <p14:creationId xmlns:p14="http://schemas.microsoft.com/office/powerpoint/2010/main" val="344100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2533" y="4747295"/>
            <a:ext cx="5438140" cy="4466987"/>
          </a:xfrm>
        </p:spPr>
        <p:txBody>
          <a:bodyPr/>
          <a:lstStyle/>
          <a:p>
            <a:r>
              <a:rPr lang="nl-BE" b="1" dirty="0" smtClean="0"/>
              <a:t>Figure 5</a:t>
            </a:r>
            <a:r>
              <a:rPr lang="nl-BE" dirty="0" smtClean="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In comparison to 2010/11 the number of countries that met the target criteria of having established at least four processes decreased slightly, however the data are not strictly comparable because more stringent criteria were applied in the 2014 monitoring round</a:t>
            </a:r>
          </a:p>
          <a:p>
            <a:endParaRPr lang="nl-BE" dirty="0" smtClean="0"/>
          </a:p>
          <a:p>
            <a:r>
              <a:rPr lang="nl-BE" b="1" dirty="0" smtClean="0"/>
              <a:t>Figure 6:</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 average score obtained by the 24 participating countries for the four accountability indicators was just below 3 indicating 74% achievement.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Eight countries had a score below the average.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They tended to be newer members of the IHP+ with a median membership history of 2.5 years compared to the other 16 counties who had a median duration of membership of 5 years . </a:t>
            </a:r>
          </a:p>
          <a:p>
            <a:endParaRPr lang="en-GB" dirty="0"/>
          </a:p>
        </p:txBody>
      </p:sp>
      <p:sp>
        <p:nvSpPr>
          <p:cNvPr id="4" name="Slide Number Placeholder 3"/>
          <p:cNvSpPr>
            <a:spLocks noGrp="1"/>
          </p:cNvSpPr>
          <p:nvPr>
            <p:ph type="sldNum" sz="quarter" idx="10"/>
          </p:nvPr>
        </p:nvSpPr>
        <p:spPr/>
        <p:txBody>
          <a:bodyPr/>
          <a:lstStyle/>
          <a:p>
            <a:fld id="{BF31A240-A4E3-415C-B059-248C61C7F05D}" type="slidenum">
              <a:rPr lang="en-GB" smtClean="0"/>
              <a:t>7</a:t>
            </a:fld>
            <a:endParaRPr lang="en-GB"/>
          </a:p>
        </p:txBody>
      </p:sp>
    </p:spTree>
    <p:extLst>
      <p:ext uri="{BB962C8B-B14F-4D97-AF65-F5344CB8AC3E}">
        <p14:creationId xmlns:p14="http://schemas.microsoft.com/office/powerpoint/2010/main" val="382737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a:xfrm>
            <a:off x="590525" y="4531271"/>
            <a:ext cx="5438140" cy="4466987"/>
          </a:xfrm>
        </p:spPr>
        <p:txBody>
          <a:bodyPr/>
          <a:lstStyle/>
          <a:p>
            <a:r>
              <a:rPr lang="en-GB" sz="1200" b="1" kern="1200" dirty="0" smtClean="0">
                <a:solidFill>
                  <a:schemeClr val="tx1"/>
                </a:solidFill>
                <a:effectLst/>
                <a:latin typeface="+mn-lt"/>
                <a:ea typeface="+mn-ea"/>
                <a:cs typeface="+mn-cs"/>
              </a:rPr>
              <a:t>Three indicators </a:t>
            </a:r>
            <a:r>
              <a:rPr lang="en-GB" sz="1200" kern="1200" dirty="0" smtClean="0">
                <a:solidFill>
                  <a:schemeClr val="tx1"/>
                </a:solidFill>
                <a:effectLst/>
                <a:latin typeface="+mn-lt"/>
                <a:ea typeface="+mn-ea"/>
                <a:cs typeface="+mn-cs"/>
              </a:rPr>
              <a:t>were analysed to assess the progress of partner countries on meeting commitments to transparent and predictable health sector financing:</a:t>
            </a:r>
          </a:p>
          <a:p>
            <a:pPr marL="228600" lvl="0" indent="-228600">
              <a:buFont typeface="+mj-lt"/>
              <a:buAutoNum type="arabicPeriod"/>
            </a:pPr>
            <a:r>
              <a:rPr lang="en-GB" sz="1200" kern="1200" dirty="0" smtClean="0">
                <a:solidFill>
                  <a:schemeClr val="tx1"/>
                </a:solidFill>
                <a:effectLst/>
                <a:latin typeface="+mn-lt"/>
                <a:ea typeface="+mn-ea"/>
                <a:cs typeface="+mn-cs"/>
              </a:rPr>
              <a:t>The proportion of the national budget allocated to the health sector and the level of execution of the budget </a:t>
            </a:r>
          </a:p>
          <a:p>
            <a:pPr marL="228600" lvl="0" indent="-228600">
              <a:buFont typeface="+mj-lt"/>
              <a:buAutoNum type="arabicPeriod"/>
            </a:pPr>
            <a:r>
              <a:rPr lang="en-GB" sz="1200" kern="1200" dirty="0" smtClean="0">
                <a:solidFill>
                  <a:schemeClr val="tx1"/>
                </a:solidFill>
                <a:effectLst/>
                <a:latin typeface="+mn-lt"/>
                <a:ea typeface="+mn-ea"/>
                <a:cs typeface="+mn-cs"/>
              </a:rPr>
              <a:t>The predictability of health sector funding over the next three years through a rolling budget or a medium term expenditure framework (MTEF) </a:t>
            </a:r>
          </a:p>
          <a:p>
            <a:pPr marL="228600" lvl="0" indent="-228600">
              <a:buFont typeface="+mj-lt"/>
              <a:buAutoNum type="arabicPeriod"/>
            </a:pPr>
            <a:r>
              <a:rPr lang="en-GB" sz="1200" kern="1200" dirty="0" smtClean="0">
                <a:solidFill>
                  <a:schemeClr val="tx1"/>
                </a:solidFill>
                <a:effectLst/>
                <a:latin typeface="+mn-lt"/>
                <a:ea typeface="+mn-ea"/>
                <a:cs typeface="+mn-cs"/>
              </a:rPr>
              <a:t>The strength of public financial management as assessed by the World Bank’s Country Policy and Institutional Assessment (CPIA) scale </a:t>
            </a:r>
          </a:p>
          <a:p>
            <a:r>
              <a:rPr lang="nl-BE" sz="1200" b="1" kern="1200" dirty="0" smtClean="0">
                <a:solidFill>
                  <a:schemeClr val="tx1"/>
                </a:solidFill>
                <a:effectLst/>
                <a:latin typeface="+mn-lt"/>
                <a:ea typeface="+mn-ea"/>
                <a:cs typeface="+mn-cs"/>
              </a:rPr>
              <a:t>Figure 7:</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Since the 2010/11 monitoring round, partner governments increased the proportion of national budgets allocated to the health sector from an average of eight to ten percent. </a:t>
            </a: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Two countries (Togo and Burkina Faso) reached the targets for the Abuja commitment for Africa of 15%. </a:t>
            </a:r>
          </a:p>
          <a:p>
            <a:pPr marL="0" indent="0">
              <a:buFont typeface="Arial" panose="020B0604020202020204" pitchFamily="34" charset="0"/>
              <a:buNone/>
            </a:pPr>
            <a:r>
              <a:rPr lang="nl-BE" sz="1200" b="1" kern="1200" dirty="0" smtClean="0">
                <a:solidFill>
                  <a:schemeClr val="tx1"/>
                </a:solidFill>
                <a:effectLst/>
                <a:latin typeface="+mn-lt"/>
                <a:ea typeface="+mn-ea"/>
                <a:cs typeface="+mn-cs"/>
              </a:rPr>
              <a:t>Figure 8:</a:t>
            </a:r>
            <a:r>
              <a:rPr lang="nl-BE" sz="1200" b="0" kern="1200" dirty="0" smtClean="0">
                <a:solidFill>
                  <a:schemeClr val="tx1"/>
                </a:solidFill>
                <a:effectLst/>
                <a:latin typeface="+mn-lt"/>
                <a:ea typeface="+mn-ea"/>
                <a:cs typeface="+mn-cs"/>
              </a:rPr>
              <a:t> </a:t>
            </a:r>
            <a:endParaRPr lang="en-GB"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b="0" kern="1200" dirty="0" smtClean="0">
                <a:solidFill>
                  <a:schemeClr val="tx1"/>
                </a:solidFill>
                <a:effectLst/>
                <a:latin typeface="+mn-lt"/>
                <a:ea typeface="+mn-ea"/>
                <a:cs typeface="+mn-cs"/>
              </a:rPr>
              <a:t>The average level of budget execution remained virtually unchanged at 71%, but the number of countries that reached the target of 90% budget execution increased by 44% to 13/22</a:t>
            </a:r>
          </a:p>
          <a:p>
            <a:r>
              <a:rPr lang="en-GB" sz="1200" b="1" kern="1200" dirty="0" smtClean="0">
                <a:solidFill>
                  <a:schemeClr val="tx1"/>
                </a:solidFill>
                <a:effectLst/>
                <a:latin typeface="+mn-lt"/>
                <a:ea typeface="+mn-ea"/>
                <a:cs typeface="+mn-cs"/>
              </a:rPr>
              <a:t>A word of caution</a:t>
            </a:r>
          </a:p>
          <a:p>
            <a:r>
              <a:rPr lang="en-GB" sz="1200" b="0" kern="1200" dirty="0" smtClean="0">
                <a:solidFill>
                  <a:schemeClr val="tx1"/>
                </a:solidFill>
                <a:effectLst/>
                <a:latin typeface="+mn-lt"/>
                <a:ea typeface="+mn-ea"/>
                <a:cs typeface="+mn-cs"/>
              </a:rPr>
              <a:t>During consultations in the DRC, stakeholders remarked that the budget execution rate reported by the Ministry of Health is overestimated because it is calculated on expenditures of internal revenue funds and on-budget partner funds. The execution of the budget to be financed with internal revenue funds is habitually only in the region of 30% to 35% in DRC.</a:t>
            </a:r>
          </a:p>
          <a:p>
            <a:endParaRPr lang="en-GB" dirty="0"/>
          </a:p>
        </p:txBody>
      </p:sp>
      <p:sp>
        <p:nvSpPr>
          <p:cNvPr id="4" name="Marcador de Posição do Número do Diapositivo 3"/>
          <p:cNvSpPr>
            <a:spLocks noGrp="1"/>
          </p:cNvSpPr>
          <p:nvPr>
            <p:ph type="sldNum" sz="quarter" idx="10"/>
          </p:nvPr>
        </p:nvSpPr>
        <p:spPr/>
        <p:txBody>
          <a:bodyPr/>
          <a:lstStyle/>
          <a:p>
            <a:fld id="{BF31A240-A4E3-415C-B059-248C61C7F05D}" type="slidenum">
              <a:rPr lang="en-GB" smtClean="0"/>
              <a:t>8</a:t>
            </a:fld>
            <a:endParaRPr lang="en-GB"/>
          </a:p>
        </p:txBody>
      </p:sp>
    </p:spTree>
    <p:extLst>
      <p:ext uri="{BB962C8B-B14F-4D97-AF65-F5344CB8AC3E}">
        <p14:creationId xmlns:p14="http://schemas.microsoft.com/office/powerpoint/2010/main" val="3487504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8184" y="116632"/>
            <a:ext cx="284638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143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60606" y="6381327"/>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9D7E80-70AE-42E1-A7CF-0D38069BD4FC}" type="slidenum">
              <a:rPr lang="en-GB" smtClean="0"/>
              <a:t>‹#›</a:t>
            </a:fld>
            <a:endParaRPr lang="en-GB"/>
          </a:p>
        </p:txBody>
      </p:sp>
    </p:spTree>
    <p:extLst>
      <p:ext uri="{BB962C8B-B14F-4D97-AF65-F5344CB8AC3E}">
        <p14:creationId xmlns:p14="http://schemas.microsoft.com/office/powerpoint/2010/main" val="159577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60606" y="6381327"/>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9D7E80-70AE-42E1-A7CF-0D38069BD4FC}" type="slidenum">
              <a:rPr lang="en-GB" smtClean="0"/>
              <a:t>‹#›</a:t>
            </a:fld>
            <a:endParaRPr lang="en-GB"/>
          </a:p>
        </p:txBody>
      </p:sp>
    </p:spTree>
    <p:extLst>
      <p:ext uri="{BB962C8B-B14F-4D97-AF65-F5344CB8AC3E}">
        <p14:creationId xmlns:p14="http://schemas.microsoft.com/office/powerpoint/2010/main" val="303412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15000" cy="1210146"/>
          </a:xfrm>
        </p:spPr>
        <p:txBody>
          <a:bodyPr/>
          <a:lstStyle>
            <a:lvl1pPr algn="l">
              <a:defRPr>
                <a:solidFill>
                  <a:schemeClr val="accent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61782" y="44623"/>
            <a:ext cx="284638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6345129" y="6309320"/>
            <a:ext cx="2376264" cy="369332"/>
          </a:xfrm>
          <a:prstGeom prst="rect">
            <a:avLst/>
          </a:prstGeom>
          <a:noFill/>
        </p:spPr>
        <p:txBody>
          <a:bodyPr wrap="square" rtlCol="0">
            <a:spAutoFit/>
          </a:bodyPr>
          <a:lstStyle/>
          <a:p>
            <a:pPr algn="r"/>
            <a:r>
              <a:rPr lang="en-GB" dirty="0" smtClean="0"/>
              <a:t>Slide </a:t>
            </a:r>
            <a:fld id="{1CEEC589-BEF7-40D7-AEF6-DFC38D6AD324}" type="slidenum">
              <a:rPr lang="en-GB" smtClean="0"/>
              <a:pPr algn="r"/>
              <a:t>‹#›</a:t>
            </a:fld>
            <a:endParaRPr lang="en-GB" dirty="0"/>
          </a:p>
        </p:txBody>
      </p:sp>
    </p:spTree>
    <p:extLst>
      <p:ext uri="{BB962C8B-B14F-4D97-AF65-F5344CB8AC3E}">
        <p14:creationId xmlns:p14="http://schemas.microsoft.com/office/powerpoint/2010/main" val="15570389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99D7E80-70AE-42E1-A7CF-0D38069BD4FC}" type="slidenum">
              <a:rPr lang="en-GB" smtClean="0"/>
              <a:t>‹#›</a:t>
            </a:fld>
            <a:endParaRPr lang="en-GB"/>
          </a:p>
        </p:txBody>
      </p:sp>
    </p:spTree>
    <p:extLst>
      <p:ext uri="{BB962C8B-B14F-4D97-AF65-F5344CB8AC3E}">
        <p14:creationId xmlns:p14="http://schemas.microsoft.com/office/powerpoint/2010/main" val="9853653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60606" y="6381327"/>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9D7E80-70AE-42E1-A7CF-0D38069BD4FC}" type="slidenum">
              <a:rPr lang="en-GB" smtClean="0"/>
              <a:t>‹#›</a:t>
            </a:fld>
            <a:endParaRPr lang="en-GB"/>
          </a:p>
        </p:txBody>
      </p:sp>
    </p:spTree>
    <p:extLst>
      <p:ext uri="{BB962C8B-B14F-4D97-AF65-F5344CB8AC3E}">
        <p14:creationId xmlns:p14="http://schemas.microsoft.com/office/powerpoint/2010/main" val="118645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60606" y="6381327"/>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99D7E80-70AE-42E1-A7CF-0D38069BD4FC}" type="slidenum">
              <a:rPr lang="en-GB" smtClean="0"/>
              <a:t>‹#›</a:t>
            </a:fld>
            <a:endParaRPr lang="en-GB"/>
          </a:p>
        </p:txBody>
      </p:sp>
    </p:spTree>
    <p:extLst>
      <p:ext uri="{BB962C8B-B14F-4D97-AF65-F5344CB8AC3E}">
        <p14:creationId xmlns:p14="http://schemas.microsoft.com/office/powerpoint/2010/main" val="2241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60606" y="6381327"/>
            <a:ext cx="2133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99D7E80-70AE-42E1-A7CF-0D38069BD4FC}" type="slidenum">
              <a:rPr lang="en-GB" smtClean="0"/>
              <a:t>‹#›</a:t>
            </a:fld>
            <a:endParaRPr lang="en-GB"/>
          </a:p>
        </p:txBody>
      </p:sp>
    </p:spTree>
    <p:extLst>
      <p:ext uri="{BB962C8B-B14F-4D97-AF65-F5344CB8AC3E}">
        <p14:creationId xmlns:p14="http://schemas.microsoft.com/office/powerpoint/2010/main" val="28413876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60606" y="6381327"/>
            <a:ext cx="2133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99D7E80-70AE-42E1-A7CF-0D38069BD4FC}" type="slidenum">
              <a:rPr lang="en-GB" smtClean="0"/>
              <a:t>‹#›</a:t>
            </a:fld>
            <a:endParaRPr lang="en-GB"/>
          </a:p>
        </p:txBody>
      </p:sp>
    </p:spTree>
    <p:extLst>
      <p:ext uri="{BB962C8B-B14F-4D97-AF65-F5344CB8AC3E}">
        <p14:creationId xmlns:p14="http://schemas.microsoft.com/office/powerpoint/2010/main" val="3678324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0606" y="6381327"/>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9D7E80-70AE-42E1-A7CF-0D38069BD4FC}" type="slidenum">
              <a:rPr lang="en-GB" smtClean="0"/>
              <a:t>‹#›</a:t>
            </a:fld>
            <a:endParaRPr lang="en-GB"/>
          </a:p>
        </p:txBody>
      </p:sp>
    </p:spTree>
    <p:extLst>
      <p:ext uri="{BB962C8B-B14F-4D97-AF65-F5344CB8AC3E}">
        <p14:creationId xmlns:p14="http://schemas.microsoft.com/office/powerpoint/2010/main" val="292390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0606" y="6381327"/>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99D7E80-70AE-42E1-A7CF-0D38069BD4FC}" type="slidenum">
              <a:rPr lang="en-GB" smtClean="0"/>
              <a:t>‹#›</a:t>
            </a:fld>
            <a:endParaRPr lang="en-GB"/>
          </a:p>
        </p:txBody>
      </p:sp>
    </p:spTree>
    <p:extLst>
      <p:ext uri="{BB962C8B-B14F-4D97-AF65-F5344CB8AC3E}">
        <p14:creationId xmlns:p14="http://schemas.microsoft.com/office/powerpoint/2010/main" val="3043195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txBox="1">
            <a:spLocks/>
          </p:cNvSpPr>
          <p:nvPr/>
        </p:nvSpPr>
        <p:spPr>
          <a:xfrm>
            <a:off x="467544" y="6379023"/>
            <a:ext cx="316835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t>2014 IHP+ monitoring: December</a:t>
            </a:r>
            <a:r>
              <a:rPr lang="en-GB" sz="1400" baseline="0" dirty="0" smtClean="0"/>
              <a:t> </a:t>
            </a:r>
            <a:r>
              <a:rPr lang="en-GB" sz="1400" dirty="0" smtClean="0"/>
              <a:t>2014</a:t>
            </a:r>
          </a:p>
        </p:txBody>
      </p:sp>
      <p:sp>
        <p:nvSpPr>
          <p:cNvPr id="9" name="Date Placeholder 3"/>
          <p:cNvSpPr txBox="1">
            <a:spLocks/>
          </p:cNvSpPr>
          <p:nvPr/>
        </p:nvSpPr>
        <p:spPr>
          <a:xfrm>
            <a:off x="6588224" y="6381328"/>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sz="1400" dirty="0" smtClean="0"/>
          </a:p>
        </p:txBody>
      </p:sp>
    </p:spTree>
    <p:extLst>
      <p:ext uri="{BB962C8B-B14F-4D97-AF65-F5344CB8AC3E}">
        <p14:creationId xmlns:p14="http://schemas.microsoft.com/office/powerpoint/2010/main" val="277095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2.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4.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4.pn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2232247"/>
          </a:xfrm>
        </p:spPr>
        <p:txBody>
          <a:bodyPr>
            <a:normAutofit/>
          </a:bodyPr>
          <a:lstStyle/>
          <a:p>
            <a:r>
              <a:rPr lang="en-GB" b="1" dirty="0">
                <a:solidFill>
                  <a:schemeClr val="accent1"/>
                </a:solidFill>
              </a:rPr>
              <a:t>20</a:t>
            </a:r>
            <a:r>
              <a:rPr lang="en-US" b="1" dirty="0">
                <a:solidFill>
                  <a:schemeClr val="accent1"/>
                </a:solidFill>
              </a:rPr>
              <a:t>14 Round of Monitoring Development Effectiveness </a:t>
            </a:r>
            <a:r>
              <a:rPr lang="en-US" b="1" dirty="0" smtClean="0">
                <a:solidFill>
                  <a:schemeClr val="accent1"/>
                </a:solidFill>
              </a:rPr>
              <a:t/>
            </a:r>
            <a:br>
              <a:rPr lang="en-US" b="1" dirty="0" smtClean="0">
                <a:solidFill>
                  <a:schemeClr val="accent1"/>
                </a:solidFill>
              </a:rPr>
            </a:br>
            <a:r>
              <a:rPr lang="en-US" b="1" dirty="0" smtClean="0">
                <a:solidFill>
                  <a:schemeClr val="accent1"/>
                </a:solidFill>
              </a:rPr>
              <a:t>in Health</a:t>
            </a:r>
            <a:r>
              <a:rPr lang="en-GB" dirty="0" smtClean="0"/>
              <a:t> </a:t>
            </a:r>
            <a:endParaRPr lang="en-GB" dirty="0"/>
          </a:p>
        </p:txBody>
      </p:sp>
      <p:sp>
        <p:nvSpPr>
          <p:cNvPr id="3" name="TextBox 2"/>
          <p:cNvSpPr txBox="1"/>
          <p:nvPr/>
        </p:nvSpPr>
        <p:spPr>
          <a:xfrm>
            <a:off x="2051720" y="3823300"/>
            <a:ext cx="5112568" cy="1815882"/>
          </a:xfrm>
          <a:prstGeom prst="rect">
            <a:avLst/>
          </a:prstGeom>
          <a:noFill/>
        </p:spPr>
        <p:txBody>
          <a:bodyPr wrap="square" rtlCol="0">
            <a:spAutoFit/>
          </a:bodyPr>
          <a:lstStyle/>
          <a:p>
            <a:pPr algn="ctr"/>
            <a:r>
              <a:rPr lang="en-GB" sz="4400" b="1" dirty="0" smtClean="0"/>
              <a:t>Summary of Findings</a:t>
            </a:r>
          </a:p>
          <a:p>
            <a:pPr algn="ctr"/>
            <a:r>
              <a:rPr lang="nl-BE" sz="3600" b="1" dirty="0" smtClean="0">
                <a:solidFill>
                  <a:schemeClr val="bg1">
                    <a:lumMod val="50000"/>
                  </a:schemeClr>
                </a:solidFill>
              </a:rPr>
              <a:t>(to be validated)</a:t>
            </a:r>
            <a:endParaRPr lang="en-GB" sz="3600" b="1" dirty="0" smtClean="0">
              <a:solidFill>
                <a:schemeClr val="bg1">
                  <a:lumMod val="50000"/>
                </a:schemeClr>
              </a:solidFill>
            </a:endParaRPr>
          </a:p>
          <a:p>
            <a:pPr algn="ctr"/>
            <a:r>
              <a:rPr lang="nl-BE" sz="3200" b="1" dirty="0" smtClean="0"/>
              <a:t>02 December 2014</a:t>
            </a:r>
            <a:endParaRPr lang="en-GB" sz="3200" b="1" dirty="0"/>
          </a:p>
        </p:txBody>
      </p:sp>
    </p:spTree>
    <p:extLst>
      <p:ext uri="{BB962C8B-B14F-4D97-AF65-F5344CB8AC3E}">
        <p14:creationId xmlns:p14="http://schemas.microsoft.com/office/powerpoint/2010/main" val="3052002216"/>
      </p:ext>
    </p:extLst>
  </p:cSld>
  <p:clrMapOvr>
    <a:masterClrMapping/>
  </p:clrMapOvr>
  <mc:AlternateContent xmlns:mc="http://schemas.openxmlformats.org/markup-compatibility/2006">
    <mc:Choice xmlns:p14="http://schemas.microsoft.com/office/powerpoint/2010/main" Requires="p14">
      <p:transition p14:dur="0" advTm="30852"/>
    </mc:Choice>
    <mc:Fallback>
      <p:transition advTm="3085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l" rtl="0">
              <a:spcBef>
                <a:spcPct val="0"/>
              </a:spcBef>
            </a:pPr>
            <a:r>
              <a:rPr lang="en-GB" sz="2000" b="1" dirty="0" smtClean="0">
                <a:solidFill>
                  <a:schemeClr val="accent1"/>
                </a:solidFill>
              </a:rPr>
              <a:t>Partner countries have improved the financing and to some extent financial management in the health sector (</a:t>
            </a:r>
            <a:r>
              <a:rPr lang="en-GB" sz="2000" b="1" dirty="0">
                <a:solidFill>
                  <a:schemeClr val="accent1"/>
                </a:solidFill>
              </a:rPr>
              <a:t>2)</a:t>
            </a:r>
          </a:p>
        </p:txBody>
      </p:sp>
      <p:sp>
        <p:nvSpPr>
          <p:cNvPr id="3" name="Marcador de Posição de Conteúdo 2"/>
          <p:cNvSpPr>
            <a:spLocks noGrp="1"/>
          </p:cNvSpPr>
          <p:nvPr>
            <p:ph sz="half" idx="1"/>
          </p:nvPr>
        </p:nvSpPr>
        <p:spPr>
          <a:xfrm>
            <a:off x="426368" y="1340768"/>
            <a:ext cx="8363272" cy="720080"/>
          </a:xfrm>
        </p:spPr>
        <p:txBody>
          <a:bodyPr>
            <a:normAutofit/>
          </a:bodyPr>
          <a:lstStyle/>
          <a:p>
            <a:pPr marL="0" indent="0">
              <a:buNone/>
            </a:pPr>
            <a:r>
              <a:rPr lang="en-US" sz="2000" b="1" dirty="0">
                <a:solidFill>
                  <a:schemeClr val="tx1">
                    <a:lumMod val="50000"/>
                    <a:lumOff val="50000"/>
                  </a:schemeClr>
                </a:solidFill>
              </a:rPr>
              <a:t>Figure </a:t>
            </a:r>
            <a:r>
              <a:rPr lang="en-US" sz="2000" b="1" dirty="0" smtClean="0">
                <a:solidFill>
                  <a:schemeClr val="tx1">
                    <a:lumMod val="50000"/>
                    <a:lumOff val="50000"/>
                  </a:schemeClr>
                </a:solidFill>
              </a:rPr>
              <a:t>9: </a:t>
            </a:r>
            <a:r>
              <a:rPr lang="en-US" sz="2000" b="1" dirty="0">
                <a:solidFill>
                  <a:schemeClr val="tx1">
                    <a:lumMod val="50000"/>
                    <a:lumOff val="50000"/>
                  </a:schemeClr>
                </a:solidFill>
              </a:rPr>
              <a:t>Average scores of participating countries on 3 </a:t>
            </a:r>
            <a:r>
              <a:rPr lang="en-US" sz="2000" b="1" dirty="0" smtClean="0">
                <a:solidFill>
                  <a:schemeClr val="tx1">
                    <a:lumMod val="50000"/>
                    <a:lumOff val="50000"/>
                  </a:schemeClr>
                </a:solidFill>
              </a:rPr>
              <a:t>financing indicators</a:t>
            </a:r>
            <a:endParaRPr lang="en-GB" sz="20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9</a:t>
            </a:fld>
            <a:endParaRPr lang="en-GB"/>
          </a:p>
        </p:txBody>
      </p:sp>
      <p:pic>
        <p:nvPicPr>
          <p:cNvPr id="10" name="Bild 29"/>
          <p:cNvPicPr/>
          <p:nvPr/>
        </p:nvPicPr>
        <p:blipFill>
          <a:blip r:embed="rId3">
            <a:extLst>
              <a:ext uri="{28A0092B-C50C-407E-A947-70E740481C1C}">
                <a14:useLocalDpi xmlns:a14="http://schemas.microsoft.com/office/drawing/2010/main" val="0"/>
              </a:ext>
            </a:extLst>
          </a:blip>
          <a:srcRect/>
          <a:stretch>
            <a:fillRect/>
          </a:stretch>
        </p:blipFill>
        <p:spPr bwMode="auto">
          <a:xfrm>
            <a:off x="755576" y="2276872"/>
            <a:ext cx="7704856" cy="2736304"/>
          </a:xfrm>
          <a:prstGeom prst="rect">
            <a:avLst/>
          </a:prstGeom>
          <a:noFill/>
          <a:ln>
            <a:noFill/>
          </a:ln>
        </p:spPr>
      </p:pic>
    </p:spTree>
    <p:extLst>
      <p:ext uri="{BB962C8B-B14F-4D97-AF65-F5344CB8AC3E}">
        <p14:creationId xmlns:p14="http://schemas.microsoft.com/office/powerpoint/2010/main" val="816502691"/>
      </p:ext>
    </p:extLst>
  </p:cSld>
  <p:clrMapOvr>
    <a:masterClrMapping/>
  </p:clrMapOvr>
  <mc:AlternateContent xmlns:mc="http://schemas.openxmlformats.org/markup-compatibility/2006">
    <mc:Choice xmlns:p14="http://schemas.microsoft.com/office/powerpoint/2010/main" Requires="p14">
      <p:transition spd="slow" p14:dur="2000" advTm="82238"/>
    </mc:Choice>
    <mc:Fallback>
      <p:transition spd="slow" advTm="8223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Autofit/>
          </a:bodyPr>
          <a:lstStyle/>
          <a:p>
            <a:pPr lvl="1" algn="l"/>
            <a:r>
              <a:rPr lang="en-GB" sz="2000" b="1" dirty="0">
                <a:solidFill>
                  <a:schemeClr val="accent1"/>
                </a:solidFill>
              </a:rPr>
              <a:t>Partner countries continue to chart progress towards meeting commitments for effective development cooperation. </a:t>
            </a:r>
            <a:r>
              <a:rPr lang="nl-BE" sz="2000" b="1" dirty="0">
                <a:solidFill>
                  <a:schemeClr val="accent1"/>
                </a:solidFill>
              </a:rPr>
              <a:t>Progress, however, is not uniformly shared by all countries </a:t>
            </a:r>
            <a:r>
              <a:rPr lang="nl-BE" sz="2000" b="1" dirty="0" smtClean="0">
                <a:solidFill>
                  <a:schemeClr val="accent1"/>
                </a:solidFill>
              </a:rPr>
              <a:t>(1)</a:t>
            </a:r>
            <a:endParaRPr lang="en-GB" sz="2000" b="1" dirty="0">
              <a:solidFill>
                <a:schemeClr val="accent1"/>
              </a:solidFill>
            </a:endParaRPr>
          </a:p>
        </p:txBody>
      </p:sp>
      <p:sp>
        <p:nvSpPr>
          <p:cNvPr id="3" name="Marcador de Posição de Conteúdo 2"/>
          <p:cNvSpPr>
            <a:spLocks noGrp="1"/>
          </p:cNvSpPr>
          <p:nvPr>
            <p:ph sz="half" idx="1"/>
          </p:nvPr>
        </p:nvSpPr>
        <p:spPr>
          <a:xfrm>
            <a:off x="457200" y="1340769"/>
            <a:ext cx="4038600" cy="1368152"/>
          </a:xfrm>
        </p:spPr>
        <p:txBody>
          <a:bodyPr>
            <a:normAutofit fontScale="92500"/>
          </a:bodyPr>
          <a:lstStyle/>
          <a:p>
            <a:pPr marL="0" indent="0">
              <a:buNone/>
            </a:pPr>
            <a:r>
              <a:rPr lang="en-US" sz="2000" b="1" dirty="0">
                <a:solidFill>
                  <a:schemeClr val="tx1">
                    <a:lumMod val="50000"/>
                    <a:lumOff val="50000"/>
                  </a:schemeClr>
                </a:solidFill>
              </a:rPr>
              <a:t>Figure </a:t>
            </a:r>
            <a:r>
              <a:rPr lang="en-US" sz="2000" b="1" dirty="0" smtClean="0">
                <a:solidFill>
                  <a:schemeClr val="tx1">
                    <a:lumMod val="50000"/>
                    <a:lumOff val="50000"/>
                  </a:schemeClr>
                </a:solidFill>
              </a:rPr>
              <a:t>10: </a:t>
            </a:r>
            <a:r>
              <a:rPr lang="en-US" sz="2000" b="1" dirty="0">
                <a:solidFill>
                  <a:schemeClr val="tx1">
                    <a:lumMod val="50000"/>
                    <a:lumOff val="50000"/>
                  </a:schemeClr>
                </a:solidFill>
              </a:rPr>
              <a:t>Country score on 7 development effectiveness indicators by year of IHP+ membership</a:t>
            </a:r>
            <a:endParaRPr lang="en-GB" sz="2000" b="1" dirty="0">
              <a:solidFill>
                <a:schemeClr val="tx1">
                  <a:lumMod val="50000"/>
                  <a:lumOff val="50000"/>
                </a:schemeClr>
              </a:solidFill>
            </a:endParaRPr>
          </a:p>
        </p:txBody>
      </p:sp>
      <p:sp>
        <p:nvSpPr>
          <p:cNvPr id="4" name="Marcador de Posição de Conteúdo 3"/>
          <p:cNvSpPr>
            <a:spLocks noGrp="1"/>
          </p:cNvSpPr>
          <p:nvPr>
            <p:ph sz="half" idx="2"/>
          </p:nvPr>
        </p:nvSpPr>
        <p:spPr>
          <a:xfrm>
            <a:off x="467544" y="3933056"/>
            <a:ext cx="4038600" cy="1080120"/>
          </a:xfrm>
        </p:spPr>
        <p:txBody>
          <a:bodyPr>
            <a:normAutofit fontScale="92500"/>
          </a:bodyPr>
          <a:lstStyle/>
          <a:p>
            <a:pPr marL="0" indent="0">
              <a:buNone/>
            </a:pPr>
            <a:r>
              <a:rPr lang="en-GB" sz="2000" b="1" dirty="0">
                <a:solidFill>
                  <a:schemeClr val="tx1">
                    <a:lumMod val="50000"/>
                    <a:lumOff val="50000"/>
                  </a:schemeClr>
                </a:solidFill>
              </a:rPr>
              <a:t>Figure </a:t>
            </a:r>
            <a:r>
              <a:rPr lang="en-GB" sz="2000" b="1" dirty="0" smtClean="0">
                <a:solidFill>
                  <a:schemeClr val="tx1">
                    <a:lumMod val="50000"/>
                    <a:lumOff val="50000"/>
                  </a:schemeClr>
                </a:solidFill>
              </a:rPr>
              <a:t>11: </a:t>
            </a:r>
            <a:r>
              <a:rPr lang="en-US" sz="2100" b="1" dirty="0">
                <a:solidFill>
                  <a:schemeClr val="tx1">
                    <a:lumMod val="50000"/>
                    <a:lumOff val="50000"/>
                  </a:schemeClr>
                </a:solidFill>
              </a:rPr>
              <a:t>Country score on 7 development effectiveness indicators by % of external health financing</a:t>
            </a:r>
            <a:endParaRPr lang="en-GB" sz="21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10</a:t>
            </a:fld>
            <a:endParaRPr lang="en-GB"/>
          </a:p>
        </p:txBody>
      </p:sp>
      <p:pic>
        <p:nvPicPr>
          <p:cNvPr id="10"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484784"/>
            <a:ext cx="3960440" cy="2232248"/>
          </a:xfrm>
          <a:prstGeom prst="rect">
            <a:avLst/>
          </a:prstGeom>
          <a:noFill/>
          <a:ln>
            <a:noFill/>
          </a:ln>
        </p:spPr>
      </p:pic>
      <p:pic>
        <p:nvPicPr>
          <p:cNvPr id="11" name="Bild 4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3933056"/>
            <a:ext cx="3960440" cy="2448272"/>
          </a:xfrm>
          <a:prstGeom prst="rect">
            <a:avLst/>
          </a:prstGeom>
          <a:noFill/>
          <a:ln>
            <a:noFill/>
          </a:ln>
        </p:spPr>
      </p:pic>
    </p:spTree>
    <p:extLst>
      <p:ext uri="{BB962C8B-B14F-4D97-AF65-F5344CB8AC3E}">
        <p14:creationId xmlns:p14="http://schemas.microsoft.com/office/powerpoint/2010/main" val="4111949402"/>
      </p:ext>
    </p:extLst>
  </p:cSld>
  <p:clrMapOvr>
    <a:masterClrMapping/>
  </p:clrMapOvr>
  <mc:AlternateContent xmlns:mc="http://schemas.openxmlformats.org/markup-compatibility/2006">
    <mc:Choice xmlns:p14="http://schemas.microsoft.com/office/powerpoint/2010/main" Requires="p14">
      <p:transition spd="slow" p14:dur="2000" advTm="22188"/>
    </mc:Choice>
    <mc:Fallback>
      <p:transition spd="slow" advTm="2218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n-GB" dirty="0"/>
              <a:t>The performance </a:t>
            </a:r>
            <a:r>
              <a:rPr lang="en-GB" dirty="0" smtClean="0"/>
              <a:t>of 37 </a:t>
            </a:r>
            <a:r>
              <a:rPr lang="en-GB" dirty="0"/>
              <a:t>development partners</a:t>
            </a:r>
          </a:p>
        </p:txBody>
      </p:sp>
      <p:pic>
        <p:nvPicPr>
          <p:cNvPr id="8" name="Marcador de Posição de Conteúdo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750232"/>
            <a:ext cx="8229600" cy="4225899"/>
          </a:xfrm>
        </p:spPr>
      </p:pic>
    </p:spTree>
    <p:extLst>
      <p:ext uri="{BB962C8B-B14F-4D97-AF65-F5344CB8AC3E}">
        <p14:creationId xmlns:p14="http://schemas.microsoft.com/office/powerpoint/2010/main" val="3190397263"/>
      </p:ext>
    </p:extLst>
  </p:cSld>
  <p:clrMapOvr>
    <a:masterClrMapping/>
  </p:clrMapOvr>
  <p:transition spd="slow" advTm="12988">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lvl="0"/>
            <a:r>
              <a:rPr lang="en-GB" dirty="0" smtClean="0"/>
              <a:t>Brief overview of Development Partners</a:t>
            </a:r>
            <a:endParaRPr lang="en-GB" dirty="0"/>
          </a:p>
        </p:txBody>
      </p:sp>
      <p:graphicFrame>
        <p:nvGraphicFramePr>
          <p:cNvPr id="5" name="Chart 1"/>
          <p:cNvGraphicFramePr>
            <a:graphicFrameLocks/>
          </p:cNvGraphicFramePr>
          <p:nvPr>
            <p:extLst>
              <p:ext uri="{D42A27DB-BD31-4B8C-83A1-F6EECF244321}">
                <p14:modId xmlns:p14="http://schemas.microsoft.com/office/powerpoint/2010/main" val="3753488302"/>
              </p:ext>
            </p:extLst>
          </p:nvPr>
        </p:nvGraphicFramePr>
        <p:xfrm>
          <a:off x="611560" y="1700808"/>
          <a:ext cx="8136904"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3"/>
          <p:cNvGraphicFramePr>
            <a:graphicFrameLocks/>
          </p:cNvGraphicFramePr>
          <p:nvPr>
            <p:extLst>
              <p:ext uri="{D42A27DB-BD31-4B8C-83A1-F6EECF244321}">
                <p14:modId xmlns:p14="http://schemas.microsoft.com/office/powerpoint/2010/main" val="1362784860"/>
              </p:ext>
            </p:extLst>
          </p:nvPr>
        </p:nvGraphicFramePr>
        <p:xfrm>
          <a:off x="539552" y="4221088"/>
          <a:ext cx="8459286" cy="21602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54840885"/>
      </p:ext>
    </p:extLst>
  </p:cSld>
  <p:clrMapOvr>
    <a:masterClrMapping/>
  </p:clrMapOvr>
  <mc:AlternateContent xmlns:mc="http://schemas.openxmlformats.org/markup-compatibility/2006">
    <mc:Choice xmlns:p14="http://schemas.microsoft.com/office/powerpoint/2010/main" Requires="p14">
      <p:transition spd="slow" p14:dur="2000" advTm="20022"/>
    </mc:Choice>
    <mc:Fallback>
      <p:transition spd="slow" advTm="2002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Autofit/>
          </a:bodyPr>
          <a:lstStyle/>
          <a:p>
            <a:pPr lvl="1" algn="l"/>
            <a:r>
              <a:rPr lang="en-GB" sz="2000" b="1" dirty="0">
                <a:solidFill>
                  <a:schemeClr val="accent1"/>
                </a:solidFill>
              </a:rPr>
              <a:t>Development partners continue to participate in processes for </a:t>
            </a:r>
            <a:r>
              <a:rPr lang="en-GB" sz="2000" b="1" dirty="0" smtClean="0">
                <a:solidFill>
                  <a:schemeClr val="accent1"/>
                </a:solidFill>
              </a:rPr>
              <a:t>accountability </a:t>
            </a:r>
            <a:r>
              <a:rPr lang="en-GB" sz="2000" b="1" dirty="0">
                <a:solidFill>
                  <a:schemeClr val="accent1"/>
                </a:solidFill>
              </a:rPr>
              <a:t>at the country </a:t>
            </a:r>
            <a:r>
              <a:rPr lang="en-GB" sz="2000" b="1" dirty="0" smtClean="0">
                <a:solidFill>
                  <a:schemeClr val="accent1"/>
                </a:solidFill>
              </a:rPr>
              <a:t>level</a:t>
            </a:r>
            <a:r>
              <a:rPr lang="en-GB" sz="2000" b="1" dirty="0">
                <a:solidFill>
                  <a:schemeClr val="accent1"/>
                </a:solidFill>
              </a:rPr>
              <a:t> </a:t>
            </a:r>
            <a:r>
              <a:rPr lang="en-GB" sz="2000" b="1" dirty="0" smtClean="0">
                <a:solidFill>
                  <a:schemeClr val="accent1"/>
                </a:solidFill>
              </a:rPr>
              <a:t>(1</a:t>
            </a:r>
            <a:r>
              <a:rPr lang="en-GB" sz="2000" b="1" dirty="0">
                <a:solidFill>
                  <a:schemeClr val="accent1"/>
                </a:solidFill>
              </a:rPr>
              <a:t>)</a:t>
            </a:r>
          </a:p>
        </p:txBody>
      </p:sp>
      <p:sp>
        <p:nvSpPr>
          <p:cNvPr id="3" name="Marcador de Posição de Conteúdo 2"/>
          <p:cNvSpPr>
            <a:spLocks noGrp="1"/>
          </p:cNvSpPr>
          <p:nvPr>
            <p:ph sz="half" idx="1"/>
          </p:nvPr>
        </p:nvSpPr>
        <p:spPr>
          <a:xfrm>
            <a:off x="457200" y="1340769"/>
            <a:ext cx="4038600" cy="1152128"/>
          </a:xfrm>
        </p:spPr>
        <p:txBody>
          <a:bodyPr>
            <a:normAutofit fontScale="92500" lnSpcReduction="20000"/>
          </a:bodyPr>
          <a:lstStyle/>
          <a:p>
            <a:pPr marL="0" indent="0">
              <a:buNone/>
            </a:pPr>
            <a:r>
              <a:rPr lang="en-US" sz="2000" b="1" dirty="0">
                <a:solidFill>
                  <a:schemeClr val="tx1">
                    <a:lumMod val="50000"/>
                    <a:lumOff val="50000"/>
                  </a:schemeClr>
                </a:solidFill>
              </a:rPr>
              <a:t>Figure </a:t>
            </a:r>
            <a:r>
              <a:rPr lang="en-US" sz="2000" b="1" dirty="0" smtClean="0">
                <a:solidFill>
                  <a:schemeClr val="tx1">
                    <a:lumMod val="50000"/>
                    <a:lumOff val="50000"/>
                  </a:schemeClr>
                </a:solidFill>
              </a:rPr>
              <a:t>12</a:t>
            </a:r>
            <a:r>
              <a:rPr lang="en-US" sz="2000" b="1" dirty="0">
                <a:solidFill>
                  <a:schemeClr val="tx1">
                    <a:lumMod val="50000"/>
                    <a:lumOff val="50000"/>
                  </a:schemeClr>
                </a:solidFill>
              </a:rPr>
              <a:t>: Proportion of development funds disbursed through a mechanism aligned with the </a:t>
            </a:r>
            <a:r>
              <a:rPr lang="en-US" sz="2000" b="1" dirty="0" smtClean="0">
                <a:solidFill>
                  <a:schemeClr val="tx1">
                    <a:lumMod val="50000"/>
                    <a:lumOff val="50000"/>
                  </a:schemeClr>
                </a:solidFill>
              </a:rPr>
              <a:t>Country Results Frameworks</a:t>
            </a:r>
            <a:endParaRPr lang="en-GB" sz="2000" b="1" dirty="0">
              <a:solidFill>
                <a:schemeClr val="tx1">
                  <a:lumMod val="50000"/>
                  <a:lumOff val="50000"/>
                </a:schemeClr>
              </a:solidFill>
            </a:endParaRPr>
          </a:p>
        </p:txBody>
      </p:sp>
      <p:sp>
        <p:nvSpPr>
          <p:cNvPr id="4" name="Marcador de Posição de Conteúdo 3"/>
          <p:cNvSpPr>
            <a:spLocks noGrp="1"/>
          </p:cNvSpPr>
          <p:nvPr>
            <p:ph sz="half" idx="2"/>
          </p:nvPr>
        </p:nvSpPr>
        <p:spPr>
          <a:xfrm>
            <a:off x="467544" y="3429000"/>
            <a:ext cx="4038600" cy="1080120"/>
          </a:xfrm>
        </p:spPr>
        <p:txBody>
          <a:bodyPr>
            <a:normAutofit fontScale="92500" lnSpcReduction="20000"/>
          </a:bodyPr>
          <a:lstStyle/>
          <a:p>
            <a:pPr marL="0" indent="0">
              <a:buNone/>
            </a:pPr>
            <a:r>
              <a:rPr lang="en-GB" sz="2000" b="1" dirty="0">
                <a:solidFill>
                  <a:schemeClr val="tx1">
                    <a:lumMod val="50000"/>
                    <a:lumOff val="50000"/>
                  </a:schemeClr>
                </a:solidFill>
              </a:rPr>
              <a:t>Figure </a:t>
            </a:r>
            <a:r>
              <a:rPr lang="en-GB" sz="2000" b="1" dirty="0" smtClean="0">
                <a:solidFill>
                  <a:schemeClr val="tx1">
                    <a:lumMod val="50000"/>
                    <a:lumOff val="50000"/>
                  </a:schemeClr>
                </a:solidFill>
              </a:rPr>
              <a:t>13</a:t>
            </a:r>
            <a:r>
              <a:rPr lang="en-GB" sz="2100" b="1" dirty="0">
                <a:solidFill>
                  <a:schemeClr val="tx1">
                    <a:lumMod val="50000"/>
                    <a:lumOff val="50000"/>
                  </a:schemeClr>
                </a:solidFill>
              </a:rPr>
              <a:t>: </a:t>
            </a:r>
            <a:r>
              <a:rPr lang="en-US" sz="2100" b="1" dirty="0">
                <a:solidFill>
                  <a:schemeClr val="tx1">
                    <a:lumMod val="50000"/>
                    <a:lumOff val="50000"/>
                  </a:schemeClr>
                </a:solidFill>
              </a:rPr>
              <a:t>Proportion of development partners in selected countries that are aligned with the </a:t>
            </a:r>
            <a:r>
              <a:rPr lang="en-US" sz="2100" b="1" dirty="0" smtClean="0">
                <a:solidFill>
                  <a:schemeClr val="tx1">
                    <a:lumMod val="50000"/>
                    <a:lumOff val="50000"/>
                  </a:schemeClr>
                </a:solidFill>
              </a:rPr>
              <a:t>Country Results Frameworks </a:t>
            </a:r>
            <a:endParaRPr lang="en-GB" sz="21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13</a:t>
            </a:fld>
            <a:endParaRPr lang="en-GB"/>
          </a:p>
        </p:txBody>
      </p:sp>
      <p:pic>
        <p:nvPicPr>
          <p:cNvPr id="8" name="Bild 85"/>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196752"/>
            <a:ext cx="3096344" cy="3096344"/>
          </a:xfrm>
          <a:prstGeom prst="rect">
            <a:avLst/>
          </a:prstGeom>
          <a:noFill/>
          <a:ln>
            <a:noFill/>
          </a:ln>
        </p:spPr>
      </p:pic>
      <p:pic>
        <p:nvPicPr>
          <p:cNvPr id="9" name="Bild 45"/>
          <p:cNvPicPr/>
          <p:nvPr/>
        </p:nvPicPr>
        <p:blipFill>
          <a:blip r:embed="rId4">
            <a:extLst>
              <a:ext uri="{28A0092B-C50C-407E-A947-70E740481C1C}">
                <a14:useLocalDpi xmlns:a14="http://schemas.microsoft.com/office/drawing/2010/main" val="0"/>
              </a:ext>
            </a:extLst>
          </a:blip>
          <a:srcRect/>
          <a:stretch>
            <a:fillRect/>
          </a:stretch>
        </p:blipFill>
        <p:spPr bwMode="auto">
          <a:xfrm>
            <a:off x="971600" y="4478749"/>
            <a:ext cx="6912768" cy="1758563"/>
          </a:xfrm>
          <a:prstGeom prst="rect">
            <a:avLst/>
          </a:prstGeom>
          <a:noFill/>
          <a:ln>
            <a:noFill/>
          </a:ln>
        </p:spPr>
      </p:pic>
      <p:sp>
        <p:nvSpPr>
          <p:cNvPr id="10" name="Seta para cima 9"/>
          <p:cNvSpPr/>
          <p:nvPr/>
        </p:nvSpPr>
        <p:spPr>
          <a:xfrm>
            <a:off x="8244408" y="1942118"/>
            <a:ext cx="613336" cy="73079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UP</a:t>
            </a:r>
            <a:endParaRPr lang="en-GB" sz="1400" b="1" dirty="0"/>
          </a:p>
        </p:txBody>
      </p:sp>
      <p:sp>
        <p:nvSpPr>
          <p:cNvPr id="11" name="Seta para cima 10"/>
          <p:cNvSpPr/>
          <p:nvPr/>
        </p:nvSpPr>
        <p:spPr>
          <a:xfrm>
            <a:off x="8244408" y="4797152"/>
            <a:ext cx="613336" cy="73079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UP</a:t>
            </a:r>
            <a:endParaRPr lang="en-GB" sz="1400" b="1" dirty="0"/>
          </a:p>
        </p:txBody>
      </p:sp>
    </p:spTree>
    <p:extLst>
      <p:ext uri="{BB962C8B-B14F-4D97-AF65-F5344CB8AC3E}">
        <p14:creationId xmlns:p14="http://schemas.microsoft.com/office/powerpoint/2010/main" val="724328439"/>
      </p:ext>
    </p:extLst>
  </p:cSld>
  <p:clrMapOvr>
    <a:masterClrMapping/>
  </p:clrMapOvr>
  <mc:AlternateContent xmlns:mc="http://schemas.openxmlformats.org/markup-compatibility/2006">
    <mc:Choice xmlns:p14="http://schemas.microsoft.com/office/powerpoint/2010/main" Requires="p14">
      <p:transition spd="slow" p14:dur="2000" advTm="103646"/>
    </mc:Choice>
    <mc:Fallback>
      <p:transition spd="slow" advTm="10364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Autofit/>
          </a:bodyPr>
          <a:lstStyle/>
          <a:p>
            <a:pPr algn="l"/>
            <a:r>
              <a:rPr lang="en-GB" sz="2000" b="1" dirty="0">
                <a:solidFill>
                  <a:schemeClr val="accent1"/>
                </a:solidFill>
              </a:rPr>
              <a:t>Development partners continue to participate in processes for </a:t>
            </a:r>
            <a:r>
              <a:rPr lang="en-GB" sz="2000" b="1" dirty="0" smtClean="0">
                <a:solidFill>
                  <a:schemeClr val="accent1"/>
                </a:solidFill>
              </a:rPr>
              <a:t>accountability </a:t>
            </a:r>
            <a:r>
              <a:rPr lang="en-GB" sz="2000" b="1" dirty="0">
                <a:solidFill>
                  <a:schemeClr val="accent1"/>
                </a:solidFill>
              </a:rPr>
              <a:t>at the country </a:t>
            </a:r>
            <a:r>
              <a:rPr lang="en-GB" sz="2000" b="1" dirty="0" smtClean="0">
                <a:solidFill>
                  <a:schemeClr val="accent1"/>
                </a:solidFill>
              </a:rPr>
              <a:t>level</a:t>
            </a:r>
            <a:r>
              <a:rPr lang="en-GB" sz="2000" b="1" dirty="0">
                <a:solidFill>
                  <a:schemeClr val="accent1"/>
                </a:solidFill>
              </a:rPr>
              <a:t> </a:t>
            </a:r>
            <a:r>
              <a:rPr lang="en-GB" sz="2000" b="1" dirty="0" smtClean="0">
                <a:solidFill>
                  <a:schemeClr val="accent1"/>
                </a:solidFill>
              </a:rPr>
              <a:t>(2</a:t>
            </a:r>
            <a:r>
              <a:rPr lang="en-GB" sz="2000" b="1" dirty="0">
                <a:solidFill>
                  <a:schemeClr val="accent1"/>
                </a:solidFill>
              </a:rPr>
              <a:t>)</a:t>
            </a:r>
          </a:p>
        </p:txBody>
      </p:sp>
      <p:sp>
        <p:nvSpPr>
          <p:cNvPr id="3" name="Marcador de Posição de Conteúdo 2"/>
          <p:cNvSpPr>
            <a:spLocks noGrp="1"/>
          </p:cNvSpPr>
          <p:nvPr>
            <p:ph sz="half" idx="1"/>
          </p:nvPr>
        </p:nvSpPr>
        <p:spPr>
          <a:xfrm>
            <a:off x="457200" y="1196753"/>
            <a:ext cx="8003232" cy="576064"/>
          </a:xfrm>
        </p:spPr>
        <p:txBody>
          <a:bodyPr>
            <a:noAutofit/>
          </a:bodyPr>
          <a:lstStyle/>
          <a:p>
            <a:pPr marL="0" indent="0">
              <a:buNone/>
            </a:pPr>
            <a:r>
              <a:rPr lang="en-US" sz="2000" b="1" dirty="0">
                <a:solidFill>
                  <a:schemeClr val="tx1">
                    <a:lumMod val="50000"/>
                    <a:lumOff val="50000"/>
                  </a:schemeClr>
                </a:solidFill>
              </a:rPr>
              <a:t>Figure </a:t>
            </a:r>
            <a:r>
              <a:rPr lang="en-US" sz="2000" b="1" dirty="0" smtClean="0">
                <a:solidFill>
                  <a:schemeClr val="tx1">
                    <a:lumMod val="50000"/>
                    <a:lumOff val="50000"/>
                  </a:schemeClr>
                </a:solidFill>
              </a:rPr>
              <a:t>14: </a:t>
            </a:r>
            <a:r>
              <a:rPr lang="en-US" sz="2000" b="1" dirty="0">
                <a:solidFill>
                  <a:schemeClr val="tx1">
                    <a:lumMod val="50000"/>
                    <a:lumOff val="50000"/>
                  </a:schemeClr>
                </a:solidFill>
              </a:rPr>
              <a:t>% of countries where development partners reported at least one type of CSO support</a:t>
            </a:r>
            <a:endParaRPr lang="en-GB" sz="2000" b="1" dirty="0">
              <a:solidFill>
                <a:schemeClr val="tx1">
                  <a:lumMod val="50000"/>
                  <a:lumOff val="50000"/>
                </a:schemeClr>
              </a:solidFill>
            </a:endParaRPr>
          </a:p>
        </p:txBody>
      </p:sp>
      <p:sp>
        <p:nvSpPr>
          <p:cNvPr id="4" name="Marcador de Posição de Conteúdo 3"/>
          <p:cNvSpPr>
            <a:spLocks noGrp="1"/>
          </p:cNvSpPr>
          <p:nvPr>
            <p:ph sz="half" idx="2"/>
          </p:nvPr>
        </p:nvSpPr>
        <p:spPr>
          <a:xfrm>
            <a:off x="467544" y="3789040"/>
            <a:ext cx="8064896" cy="648072"/>
          </a:xfrm>
        </p:spPr>
        <p:txBody>
          <a:bodyPr>
            <a:normAutofit lnSpcReduction="10000"/>
          </a:bodyPr>
          <a:lstStyle/>
          <a:p>
            <a:pPr marL="0" indent="0">
              <a:buNone/>
            </a:pPr>
            <a:r>
              <a:rPr lang="en-GB" sz="2000" b="1" dirty="0">
                <a:solidFill>
                  <a:schemeClr val="tx1">
                    <a:lumMod val="50000"/>
                    <a:lumOff val="50000"/>
                  </a:schemeClr>
                </a:solidFill>
              </a:rPr>
              <a:t>Figure </a:t>
            </a:r>
            <a:r>
              <a:rPr lang="en-GB" sz="2000" b="1" dirty="0" smtClean="0">
                <a:solidFill>
                  <a:schemeClr val="tx1">
                    <a:lumMod val="50000"/>
                    <a:lumOff val="50000"/>
                  </a:schemeClr>
                </a:solidFill>
              </a:rPr>
              <a:t>15: </a:t>
            </a:r>
            <a:r>
              <a:rPr lang="en-US" sz="2000" b="1" dirty="0">
                <a:solidFill>
                  <a:schemeClr val="tx1">
                    <a:lumMod val="50000"/>
                    <a:lumOff val="50000"/>
                  </a:schemeClr>
                </a:solidFill>
              </a:rPr>
              <a:t>Development partner participation in </a:t>
            </a:r>
            <a:r>
              <a:rPr lang="en-US" sz="2000" b="1" dirty="0" smtClean="0">
                <a:solidFill>
                  <a:schemeClr val="tx1">
                    <a:lumMod val="50000"/>
                    <a:lumOff val="50000"/>
                  </a:schemeClr>
                </a:solidFill>
              </a:rPr>
              <a:t>mutual </a:t>
            </a:r>
            <a:r>
              <a:rPr lang="en-US" sz="2000" b="1" dirty="0">
                <a:solidFill>
                  <a:schemeClr val="tx1">
                    <a:lumMod val="50000"/>
                    <a:lumOff val="50000"/>
                  </a:schemeClr>
                </a:solidFill>
              </a:rPr>
              <a:t>health sector assessments in selected countries</a:t>
            </a:r>
            <a:endParaRPr lang="en-GB" sz="20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14</a:t>
            </a:fld>
            <a:endParaRPr lang="en-GB"/>
          </a:p>
        </p:txBody>
      </p:sp>
      <p:pic>
        <p:nvPicPr>
          <p:cNvPr id="10" name="Bild 57"/>
          <p:cNvPicPr/>
          <p:nvPr/>
        </p:nvPicPr>
        <p:blipFill rotWithShape="1">
          <a:blip r:embed="rId3">
            <a:extLst>
              <a:ext uri="{28A0092B-C50C-407E-A947-70E740481C1C}">
                <a14:useLocalDpi xmlns:a14="http://schemas.microsoft.com/office/drawing/2010/main" val="0"/>
              </a:ext>
            </a:extLst>
          </a:blip>
          <a:srcRect b="17740"/>
          <a:stretch/>
        </p:blipFill>
        <p:spPr bwMode="auto">
          <a:xfrm>
            <a:off x="1259632" y="1871092"/>
            <a:ext cx="6264695" cy="1917948"/>
          </a:xfrm>
          <a:prstGeom prst="rect">
            <a:avLst/>
          </a:prstGeom>
          <a:noFill/>
          <a:ln>
            <a:noFill/>
          </a:ln>
          <a:extLst>
            <a:ext uri="{53640926-AAD7-44D8-BBD7-CCE9431645EC}">
              <a14:shadowObscured xmlns:a14="http://schemas.microsoft.com/office/drawing/2010/main"/>
            </a:ext>
          </a:extLst>
        </p:spPr>
      </p:pic>
      <p:sp>
        <p:nvSpPr>
          <p:cNvPr id="12" name="Seta para cima 11"/>
          <p:cNvSpPr/>
          <p:nvPr/>
        </p:nvSpPr>
        <p:spPr>
          <a:xfrm>
            <a:off x="7991112" y="2050130"/>
            <a:ext cx="613336" cy="73079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UP</a:t>
            </a:r>
            <a:endParaRPr lang="en-GB" sz="1400" b="1" dirty="0"/>
          </a:p>
        </p:txBody>
      </p:sp>
      <p:sp>
        <p:nvSpPr>
          <p:cNvPr id="13" name="Seta de movimento para a direita 12"/>
          <p:cNvSpPr/>
          <p:nvPr/>
        </p:nvSpPr>
        <p:spPr>
          <a:xfrm>
            <a:off x="8028384" y="3933056"/>
            <a:ext cx="864096" cy="576064"/>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LEVEL</a:t>
            </a:r>
            <a:endParaRPr lang="en-GB" sz="1400" b="1" dirty="0"/>
          </a:p>
        </p:txBody>
      </p:sp>
      <p:graphicFrame>
        <p:nvGraphicFramePr>
          <p:cNvPr id="14" name="Chart 13"/>
          <p:cNvGraphicFramePr>
            <a:graphicFrameLocks/>
          </p:cNvGraphicFramePr>
          <p:nvPr>
            <p:extLst>
              <p:ext uri="{D42A27DB-BD31-4B8C-83A1-F6EECF244321}">
                <p14:modId xmlns:p14="http://schemas.microsoft.com/office/powerpoint/2010/main" val="3820939163"/>
              </p:ext>
            </p:extLst>
          </p:nvPr>
        </p:nvGraphicFramePr>
        <p:xfrm>
          <a:off x="755576" y="4437112"/>
          <a:ext cx="7200800" cy="20162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2103995"/>
      </p:ext>
    </p:extLst>
  </p:cSld>
  <p:clrMapOvr>
    <a:masterClrMapping/>
  </p:clrMapOvr>
  <mc:AlternateContent xmlns:mc="http://schemas.openxmlformats.org/markup-compatibility/2006">
    <mc:Choice xmlns:p14="http://schemas.microsoft.com/office/powerpoint/2010/main" Requires="p14">
      <p:transition spd="slow" p14:dur="2000" advTm="57551"/>
    </mc:Choice>
    <mc:Fallback>
      <p:transition spd="slow" advTm="5755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229600" cy="922114"/>
          </a:xfrm>
        </p:spPr>
        <p:txBody>
          <a:bodyPr>
            <a:noAutofit/>
          </a:bodyPr>
          <a:lstStyle/>
          <a:p>
            <a:pPr lvl="1" algn="l"/>
            <a:r>
              <a:rPr lang="en-GB" sz="2000" b="1" dirty="0">
                <a:solidFill>
                  <a:schemeClr val="accent1"/>
                </a:solidFill>
              </a:rPr>
              <a:t>Development partners continue to participate in processes for </a:t>
            </a:r>
            <a:r>
              <a:rPr lang="en-GB" sz="2000" b="1" dirty="0" smtClean="0">
                <a:solidFill>
                  <a:schemeClr val="accent1"/>
                </a:solidFill>
              </a:rPr>
              <a:t>accountability </a:t>
            </a:r>
            <a:r>
              <a:rPr lang="en-GB" sz="2000" b="1" dirty="0">
                <a:solidFill>
                  <a:schemeClr val="accent1"/>
                </a:solidFill>
              </a:rPr>
              <a:t>at the country </a:t>
            </a:r>
            <a:r>
              <a:rPr lang="en-GB" sz="2000" b="1" dirty="0" smtClean="0">
                <a:solidFill>
                  <a:schemeClr val="accent1"/>
                </a:solidFill>
              </a:rPr>
              <a:t>level</a:t>
            </a:r>
            <a:r>
              <a:rPr lang="en-GB" sz="2000" b="1" dirty="0">
                <a:solidFill>
                  <a:schemeClr val="accent1"/>
                </a:solidFill>
              </a:rPr>
              <a:t> </a:t>
            </a:r>
            <a:r>
              <a:rPr lang="en-GB" sz="2000" b="1" dirty="0" smtClean="0">
                <a:solidFill>
                  <a:schemeClr val="accent1"/>
                </a:solidFill>
              </a:rPr>
              <a:t>(3</a:t>
            </a:r>
            <a:r>
              <a:rPr lang="en-GB" sz="2000" b="1" dirty="0">
                <a:solidFill>
                  <a:schemeClr val="accent1"/>
                </a:solidFill>
              </a:rPr>
              <a:t>)</a:t>
            </a:r>
          </a:p>
        </p:txBody>
      </p:sp>
      <p:sp>
        <p:nvSpPr>
          <p:cNvPr id="3" name="Marcador de Posição de Conteúdo 2"/>
          <p:cNvSpPr>
            <a:spLocks noGrp="1"/>
          </p:cNvSpPr>
          <p:nvPr>
            <p:ph sz="half" idx="1"/>
          </p:nvPr>
        </p:nvSpPr>
        <p:spPr>
          <a:xfrm>
            <a:off x="457200" y="1556792"/>
            <a:ext cx="8003232" cy="576064"/>
          </a:xfrm>
        </p:spPr>
        <p:txBody>
          <a:bodyPr>
            <a:noAutofit/>
          </a:bodyPr>
          <a:lstStyle/>
          <a:p>
            <a:pPr marL="0" indent="0">
              <a:buNone/>
            </a:pPr>
            <a:r>
              <a:rPr lang="en-US" sz="2000" b="1" dirty="0">
                <a:solidFill>
                  <a:schemeClr val="tx1">
                    <a:lumMod val="50000"/>
                    <a:lumOff val="50000"/>
                  </a:schemeClr>
                </a:solidFill>
              </a:rPr>
              <a:t>Figure </a:t>
            </a:r>
            <a:r>
              <a:rPr lang="en-US" sz="2000" b="1" dirty="0" smtClean="0">
                <a:solidFill>
                  <a:schemeClr val="tx1">
                    <a:lumMod val="50000"/>
                    <a:lumOff val="50000"/>
                  </a:schemeClr>
                </a:solidFill>
              </a:rPr>
              <a:t>16: </a:t>
            </a:r>
            <a:r>
              <a:rPr lang="en-US" sz="2000" b="1" dirty="0">
                <a:solidFill>
                  <a:schemeClr val="tx1">
                    <a:lumMod val="50000"/>
                    <a:lumOff val="50000"/>
                  </a:schemeClr>
                </a:solidFill>
              </a:rPr>
              <a:t>Scores of development partners on 3 </a:t>
            </a:r>
            <a:r>
              <a:rPr lang="en-US" sz="2000" b="1" dirty="0" smtClean="0">
                <a:solidFill>
                  <a:schemeClr val="tx1">
                    <a:lumMod val="50000"/>
                    <a:lumOff val="50000"/>
                  </a:schemeClr>
                </a:solidFill>
              </a:rPr>
              <a:t>accountability </a:t>
            </a:r>
            <a:r>
              <a:rPr lang="en-US" sz="2000" b="1" dirty="0">
                <a:solidFill>
                  <a:schemeClr val="tx1">
                    <a:lumMod val="50000"/>
                    <a:lumOff val="50000"/>
                  </a:schemeClr>
                </a:solidFill>
              </a:rPr>
              <a:t>indicators</a:t>
            </a:r>
            <a:endParaRPr lang="en-GB" sz="20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15</a:t>
            </a:fld>
            <a:endParaRPr lang="en-GB"/>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3744416"/>
          </a:xfrm>
          <a:prstGeom prst="rect">
            <a:avLst/>
          </a:prstGeom>
          <a:noFill/>
        </p:spPr>
      </p:pic>
    </p:spTree>
    <p:extLst>
      <p:ext uri="{BB962C8B-B14F-4D97-AF65-F5344CB8AC3E}">
        <p14:creationId xmlns:p14="http://schemas.microsoft.com/office/powerpoint/2010/main" val="1721096773"/>
      </p:ext>
    </p:extLst>
  </p:cSld>
  <p:clrMapOvr>
    <a:masterClrMapping/>
  </p:clrMapOvr>
  <mc:AlternateContent xmlns:mc="http://schemas.openxmlformats.org/markup-compatibility/2006">
    <mc:Choice xmlns:p14="http://schemas.microsoft.com/office/powerpoint/2010/main" Requires="p14">
      <p:transition spd="slow" p14:dur="2000" advTm="47588"/>
    </mc:Choice>
    <mc:Fallback>
      <p:transition spd="slow" advTm="4758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l" rtl="0">
              <a:spcBef>
                <a:spcPct val="0"/>
              </a:spcBef>
            </a:pPr>
            <a:r>
              <a:rPr lang="en-GB" sz="2000" b="1" dirty="0" smtClean="0">
                <a:solidFill>
                  <a:schemeClr val="accent1"/>
                </a:solidFill>
              </a:rPr>
              <a:t>Performance of development partners on financing and financial management is weaker, despite improvements in financing by partner countries (</a:t>
            </a:r>
            <a:r>
              <a:rPr lang="en-GB" sz="2000" b="1" dirty="0">
                <a:solidFill>
                  <a:schemeClr val="accent1"/>
                </a:solidFill>
              </a:rPr>
              <a:t>1)</a:t>
            </a:r>
          </a:p>
        </p:txBody>
      </p:sp>
      <p:sp>
        <p:nvSpPr>
          <p:cNvPr id="3" name="Marcador de Posição de Conteúdo 2"/>
          <p:cNvSpPr>
            <a:spLocks noGrp="1"/>
          </p:cNvSpPr>
          <p:nvPr>
            <p:ph sz="half" idx="1"/>
          </p:nvPr>
        </p:nvSpPr>
        <p:spPr>
          <a:xfrm>
            <a:off x="457200" y="1384177"/>
            <a:ext cx="8363272" cy="460647"/>
          </a:xfrm>
        </p:spPr>
        <p:txBody>
          <a:bodyPr>
            <a:normAutofit/>
          </a:bodyPr>
          <a:lstStyle/>
          <a:p>
            <a:pPr marL="0" indent="0">
              <a:buNone/>
            </a:pPr>
            <a:r>
              <a:rPr lang="en-US" sz="2000" b="1" dirty="0">
                <a:solidFill>
                  <a:schemeClr val="tx1">
                    <a:lumMod val="50000"/>
                    <a:lumOff val="50000"/>
                  </a:schemeClr>
                </a:solidFill>
              </a:rPr>
              <a:t>Figure </a:t>
            </a:r>
            <a:r>
              <a:rPr lang="en-US" sz="2000" b="1" dirty="0" smtClean="0">
                <a:solidFill>
                  <a:schemeClr val="tx1">
                    <a:lumMod val="50000"/>
                    <a:lumOff val="50000"/>
                  </a:schemeClr>
                </a:solidFill>
              </a:rPr>
              <a:t>17: </a:t>
            </a:r>
            <a:r>
              <a:rPr lang="en-US" sz="2000" b="1" dirty="0">
                <a:solidFill>
                  <a:schemeClr val="tx1">
                    <a:lumMod val="50000"/>
                    <a:lumOff val="50000"/>
                  </a:schemeClr>
                </a:solidFill>
              </a:rPr>
              <a:t>Development partner health sector budget execution in 2013</a:t>
            </a:r>
            <a:endParaRPr lang="en-GB" sz="20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16</a:t>
            </a:fld>
            <a:endParaRPr lang="en-GB"/>
          </a:p>
        </p:txBody>
      </p:sp>
      <p:sp>
        <p:nvSpPr>
          <p:cNvPr id="8" name="Marcador de Posição de Conteúdo 2"/>
          <p:cNvSpPr>
            <a:spLocks noGrp="1"/>
          </p:cNvSpPr>
          <p:nvPr>
            <p:ph sz="half" idx="1"/>
          </p:nvPr>
        </p:nvSpPr>
        <p:spPr>
          <a:xfrm>
            <a:off x="467544" y="3667875"/>
            <a:ext cx="8363272" cy="625221"/>
          </a:xfrm>
        </p:spPr>
        <p:txBody>
          <a:bodyPr>
            <a:noAutofit/>
          </a:bodyPr>
          <a:lstStyle/>
          <a:p>
            <a:pPr marL="0" indent="0">
              <a:buNone/>
            </a:pPr>
            <a:r>
              <a:rPr lang="en-US" sz="1800" b="1" dirty="0">
                <a:solidFill>
                  <a:schemeClr val="tx1">
                    <a:lumMod val="50000"/>
                    <a:lumOff val="50000"/>
                  </a:schemeClr>
                </a:solidFill>
              </a:rPr>
              <a:t>Figure 18: Combined government/development partner health sector budget execution in 2013</a:t>
            </a:r>
            <a:endParaRPr lang="en-GB" sz="1800" b="1" dirty="0">
              <a:solidFill>
                <a:schemeClr val="tx1">
                  <a:lumMod val="50000"/>
                  <a:lumOff val="50000"/>
                </a:schemeClr>
              </a:solidFill>
            </a:endParaRPr>
          </a:p>
        </p:txBody>
      </p:sp>
      <p:pic>
        <p:nvPicPr>
          <p:cNvPr id="10" name="Bild 59"/>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916832"/>
            <a:ext cx="6624736" cy="1728192"/>
          </a:xfrm>
          <a:prstGeom prst="rect">
            <a:avLst/>
          </a:prstGeom>
          <a:noFill/>
          <a:ln>
            <a:noFill/>
          </a:ln>
        </p:spPr>
      </p:pic>
      <p:pic>
        <p:nvPicPr>
          <p:cNvPr id="11" name="Bild 6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509120"/>
            <a:ext cx="6624736" cy="1728192"/>
          </a:xfrm>
          <a:prstGeom prst="rect">
            <a:avLst/>
          </a:prstGeom>
          <a:noFill/>
          <a:ln>
            <a:noFill/>
          </a:ln>
        </p:spPr>
      </p:pic>
      <p:sp>
        <p:nvSpPr>
          <p:cNvPr id="12" name="Seta para baixo 11"/>
          <p:cNvSpPr/>
          <p:nvPr/>
        </p:nvSpPr>
        <p:spPr>
          <a:xfrm>
            <a:off x="8172400" y="1988840"/>
            <a:ext cx="720079" cy="1008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DOWN</a:t>
            </a:r>
            <a:endParaRPr lang="en-GB" sz="1200" b="1" dirty="0"/>
          </a:p>
        </p:txBody>
      </p:sp>
    </p:spTree>
    <p:extLst>
      <p:ext uri="{BB962C8B-B14F-4D97-AF65-F5344CB8AC3E}">
        <p14:creationId xmlns:p14="http://schemas.microsoft.com/office/powerpoint/2010/main" val="120542812"/>
      </p:ext>
    </p:extLst>
  </p:cSld>
  <p:clrMapOvr>
    <a:masterClrMapping/>
  </p:clrMapOvr>
  <mc:AlternateContent xmlns:mc="http://schemas.openxmlformats.org/markup-compatibility/2006">
    <mc:Choice xmlns:p14="http://schemas.microsoft.com/office/powerpoint/2010/main" Requires="p14">
      <p:transition spd="slow" p14:dur="2000" advTm="38463"/>
    </mc:Choice>
    <mc:Fallback>
      <p:transition spd="slow" advTm="38463"/>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l" rtl="0">
              <a:spcBef>
                <a:spcPct val="0"/>
              </a:spcBef>
            </a:pPr>
            <a:r>
              <a:rPr lang="en-GB" sz="2000" b="1" dirty="0" smtClean="0">
                <a:solidFill>
                  <a:schemeClr val="accent1"/>
                </a:solidFill>
              </a:rPr>
              <a:t>Performance of development partners on financing and financial management is weaker, despite improvements in financing by partner countries (</a:t>
            </a:r>
            <a:r>
              <a:rPr lang="en-GB" sz="2000" b="1" dirty="0">
                <a:solidFill>
                  <a:schemeClr val="accent1"/>
                </a:solidFill>
              </a:rPr>
              <a:t>2)</a:t>
            </a:r>
          </a:p>
        </p:txBody>
      </p:sp>
      <p:sp>
        <p:nvSpPr>
          <p:cNvPr id="3" name="Marcador de Posição de Conteúdo 2"/>
          <p:cNvSpPr>
            <a:spLocks noGrp="1"/>
          </p:cNvSpPr>
          <p:nvPr>
            <p:ph sz="half" idx="1"/>
          </p:nvPr>
        </p:nvSpPr>
        <p:spPr>
          <a:xfrm>
            <a:off x="457200" y="1412776"/>
            <a:ext cx="3466728" cy="792088"/>
          </a:xfrm>
        </p:spPr>
        <p:txBody>
          <a:bodyPr vert="horz" lIns="91440" tIns="45720" rIns="91440" bIns="45720" rtlCol="0">
            <a:noAutofit/>
          </a:bodyPr>
          <a:lstStyle/>
          <a:p>
            <a:pPr marL="0" indent="0">
              <a:buNone/>
            </a:pPr>
            <a:r>
              <a:rPr lang="en-US" sz="1800" b="1" dirty="0">
                <a:solidFill>
                  <a:schemeClr val="tx1">
                    <a:lumMod val="50000"/>
                    <a:lumOff val="50000"/>
                  </a:schemeClr>
                </a:solidFill>
              </a:rPr>
              <a:t>Figure 19: Development partner forward expenditure estimates available to MOH</a:t>
            </a:r>
            <a:endParaRPr lang="en-GB" sz="18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17</a:t>
            </a:fld>
            <a:endParaRPr lang="en-GB"/>
          </a:p>
        </p:txBody>
      </p:sp>
      <p:sp>
        <p:nvSpPr>
          <p:cNvPr id="8" name="Marcador de Posição de Conteúdo 2"/>
          <p:cNvSpPr>
            <a:spLocks noGrp="1"/>
          </p:cNvSpPr>
          <p:nvPr>
            <p:ph sz="half" idx="1"/>
          </p:nvPr>
        </p:nvSpPr>
        <p:spPr>
          <a:xfrm>
            <a:off x="467544" y="3936756"/>
            <a:ext cx="3168352" cy="716380"/>
          </a:xfrm>
        </p:spPr>
        <p:txBody>
          <a:bodyPr>
            <a:noAutofit/>
          </a:bodyPr>
          <a:lstStyle/>
          <a:p>
            <a:pPr marL="0" indent="0">
              <a:buNone/>
            </a:pPr>
            <a:r>
              <a:rPr lang="en-US" sz="1800" b="1" dirty="0">
                <a:solidFill>
                  <a:schemeClr val="tx1">
                    <a:lumMod val="50000"/>
                    <a:lumOff val="50000"/>
                  </a:schemeClr>
                </a:solidFill>
              </a:rPr>
              <a:t>Figure 20: % of total aid on budget</a:t>
            </a:r>
            <a:endParaRPr lang="en-GB" sz="1800" b="1" dirty="0">
              <a:solidFill>
                <a:schemeClr val="tx1">
                  <a:lumMod val="50000"/>
                  <a:lumOff val="50000"/>
                </a:schemeClr>
              </a:solidFill>
            </a:endParaRPr>
          </a:p>
        </p:txBody>
      </p:sp>
      <p:pic>
        <p:nvPicPr>
          <p:cNvPr id="9" name="Bild 7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48880"/>
            <a:ext cx="2304256" cy="1584176"/>
          </a:xfrm>
          <a:prstGeom prst="rect">
            <a:avLst/>
          </a:prstGeom>
          <a:noFill/>
          <a:ln>
            <a:noFill/>
          </a:ln>
        </p:spPr>
      </p:pic>
      <p:pic>
        <p:nvPicPr>
          <p:cNvPr id="12" name="Bild 65"/>
          <p:cNvPicPr/>
          <p:nvPr/>
        </p:nvPicPr>
        <p:blipFill>
          <a:blip r:embed="rId4">
            <a:extLst>
              <a:ext uri="{28A0092B-C50C-407E-A947-70E740481C1C}">
                <a14:useLocalDpi xmlns:a14="http://schemas.microsoft.com/office/drawing/2010/main" val="0"/>
              </a:ext>
            </a:extLst>
          </a:blip>
          <a:srcRect/>
          <a:stretch>
            <a:fillRect/>
          </a:stretch>
        </p:blipFill>
        <p:spPr bwMode="auto">
          <a:xfrm>
            <a:off x="827584" y="4649437"/>
            <a:ext cx="2304256" cy="1515867"/>
          </a:xfrm>
          <a:prstGeom prst="rect">
            <a:avLst/>
          </a:prstGeom>
          <a:noFill/>
          <a:ln>
            <a:noFill/>
          </a:ln>
        </p:spPr>
      </p:pic>
      <p:sp>
        <p:nvSpPr>
          <p:cNvPr id="13" name="Marcador de Posição de Conteúdo 2"/>
          <p:cNvSpPr>
            <a:spLocks noGrp="1"/>
          </p:cNvSpPr>
          <p:nvPr>
            <p:ph sz="half" idx="1"/>
          </p:nvPr>
        </p:nvSpPr>
        <p:spPr>
          <a:xfrm>
            <a:off x="4993704" y="1412776"/>
            <a:ext cx="3466728" cy="792088"/>
          </a:xfrm>
        </p:spPr>
        <p:txBody>
          <a:bodyPr vert="horz" lIns="91440" tIns="45720" rIns="91440" bIns="45720" rtlCol="0">
            <a:noAutofit/>
          </a:bodyPr>
          <a:lstStyle/>
          <a:p>
            <a:pPr marL="0" indent="0">
              <a:buNone/>
            </a:pPr>
            <a:r>
              <a:rPr lang="en-US" sz="1800" b="1" dirty="0">
                <a:solidFill>
                  <a:schemeClr val="tx1">
                    <a:lumMod val="50000"/>
                    <a:lumOff val="50000"/>
                  </a:schemeClr>
                </a:solidFill>
              </a:rPr>
              <a:t>Figure </a:t>
            </a:r>
            <a:r>
              <a:rPr lang="en-US" sz="1800" b="1" dirty="0" smtClean="0">
                <a:solidFill>
                  <a:schemeClr val="tx1">
                    <a:lumMod val="50000"/>
                    <a:lumOff val="50000"/>
                  </a:schemeClr>
                </a:solidFill>
              </a:rPr>
              <a:t>21: </a:t>
            </a:r>
            <a:r>
              <a:rPr lang="en-US" sz="1800" b="1" dirty="0">
                <a:solidFill>
                  <a:schemeClr val="tx1">
                    <a:lumMod val="50000"/>
                    <a:lumOff val="50000"/>
                  </a:schemeClr>
                </a:solidFill>
              </a:rPr>
              <a:t>% of aid on budget by development partner</a:t>
            </a:r>
            <a:endParaRPr lang="en-GB" sz="1800" b="1" dirty="0">
              <a:solidFill>
                <a:schemeClr val="tx1">
                  <a:lumMod val="50000"/>
                  <a:lumOff val="50000"/>
                </a:schemeClr>
              </a:solidFill>
            </a:endParaRPr>
          </a:p>
        </p:txBody>
      </p:sp>
      <p:pic>
        <p:nvPicPr>
          <p:cNvPr id="14" name="Picture 3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2060847"/>
            <a:ext cx="2592288" cy="4176465"/>
          </a:xfrm>
          <a:prstGeom prst="rect">
            <a:avLst/>
          </a:prstGeom>
          <a:noFill/>
        </p:spPr>
      </p:pic>
      <p:sp>
        <p:nvSpPr>
          <p:cNvPr id="16" name="Seta para baixo 15"/>
          <p:cNvSpPr/>
          <p:nvPr/>
        </p:nvSpPr>
        <p:spPr>
          <a:xfrm>
            <a:off x="8172400" y="1988840"/>
            <a:ext cx="720079" cy="1008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DOWN</a:t>
            </a:r>
            <a:endParaRPr lang="en-GB" sz="1200" b="1" dirty="0"/>
          </a:p>
        </p:txBody>
      </p:sp>
      <p:sp>
        <p:nvSpPr>
          <p:cNvPr id="17" name="Seta de movimento para a direita 16"/>
          <p:cNvSpPr/>
          <p:nvPr/>
        </p:nvSpPr>
        <p:spPr>
          <a:xfrm>
            <a:off x="3395828" y="3031488"/>
            <a:ext cx="864096" cy="576064"/>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LEVEL</a:t>
            </a:r>
            <a:endParaRPr lang="en-GB" sz="1400" b="1" dirty="0"/>
          </a:p>
        </p:txBody>
      </p:sp>
      <p:sp>
        <p:nvSpPr>
          <p:cNvPr id="19" name="Seta de movimento para a direita 18"/>
          <p:cNvSpPr/>
          <p:nvPr/>
        </p:nvSpPr>
        <p:spPr>
          <a:xfrm>
            <a:off x="3395828" y="5123624"/>
            <a:ext cx="864096" cy="576064"/>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LEVEL</a:t>
            </a:r>
            <a:endParaRPr lang="en-GB" sz="1400" b="1" dirty="0"/>
          </a:p>
        </p:txBody>
      </p:sp>
    </p:spTree>
    <p:extLst>
      <p:ext uri="{BB962C8B-B14F-4D97-AF65-F5344CB8AC3E}">
        <p14:creationId xmlns:p14="http://schemas.microsoft.com/office/powerpoint/2010/main" val="2946377805"/>
      </p:ext>
    </p:extLst>
  </p:cSld>
  <p:clrMapOvr>
    <a:masterClrMapping/>
  </p:clrMapOvr>
  <mc:AlternateContent xmlns:mc="http://schemas.openxmlformats.org/markup-compatibility/2006">
    <mc:Choice xmlns:p14="http://schemas.microsoft.com/office/powerpoint/2010/main" Requires="p14">
      <p:transition spd="slow" p14:dur="2000" advTm="61360"/>
    </mc:Choice>
    <mc:Fallback>
      <p:transition spd="slow" advTm="6136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Autofit/>
          </a:bodyPr>
          <a:lstStyle/>
          <a:p>
            <a:pPr algn="l"/>
            <a:r>
              <a:rPr lang="en-GB" sz="2000" b="1" dirty="0">
                <a:solidFill>
                  <a:schemeClr val="accent1"/>
                </a:solidFill>
              </a:rPr>
              <a:t>Performance of development partners on financing and financial management is weaker, despite improvements in financing by partner countries (3)</a:t>
            </a:r>
          </a:p>
        </p:txBody>
      </p:sp>
      <p:sp>
        <p:nvSpPr>
          <p:cNvPr id="3" name="Marcador de Posição de Conteúdo 2"/>
          <p:cNvSpPr>
            <a:spLocks noGrp="1"/>
          </p:cNvSpPr>
          <p:nvPr>
            <p:ph sz="half" idx="1"/>
          </p:nvPr>
        </p:nvSpPr>
        <p:spPr>
          <a:xfrm>
            <a:off x="457200" y="1340769"/>
            <a:ext cx="4038600" cy="792088"/>
          </a:xfrm>
        </p:spPr>
        <p:txBody>
          <a:bodyPr>
            <a:normAutofit lnSpcReduction="10000"/>
          </a:bodyPr>
          <a:lstStyle/>
          <a:p>
            <a:pPr marL="0" indent="0">
              <a:buNone/>
            </a:pPr>
            <a:r>
              <a:rPr lang="en-US" sz="2000" b="1" dirty="0">
                <a:solidFill>
                  <a:schemeClr val="tx1">
                    <a:lumMod val="50000"/>
                    <a:lumOff val="50000"/>
                  </a:schemeClr>
                </a:solidFill>
              </a:rPr>
              <a:t>Figure </a:t>
            </a:r>
            <a:r>
              <a:rPr lang="en-US" sz="2000" b="1" dirty="0" smtClean="0">
                <a:solidFill>
                  <a:schemeClr val="tx1">
                    <a:lumMod val="50000"/>
                    <a:lumOff val="50000"/>
                  </a:schemeClr>
                </a:solidFill>
              </a:rPr>
              <a:t>22: </a:t>
            </a:r>
            <a:r>
              <a:rPr lang="en-US" sz="2000" b="1" dirty="0">
                <a:solidFill>
                  <a:schemeClr val="tx1">
                    <a:lumMod val="50000"/>
                    <a:lumOff val="50000"/>
                  </a:schemeClr>
                </a:solidFill>
              </a:rPr>
              <a:t>% of partner funds using national PFM system</a:t>
            </a:r>
            <a:endParaRPr lang="en-GB" sz="2000" b="1" dirty="0">
              <a:solidFill>
                <a:schemeClr val="tx1">
                  <a:lumMod val="50000"/>
                  <a:lumOff val="50000"/>
                </a:schemeClr>
              </a:solidFill>
            </a:endParaRPr>
          </a:p>
        </p:txBody>
      </p:sp>
      <p:sp>
        <p:nvSpPr>
          <p:cNvPr id="4" name="Marcador de Posição de Conteúdo 3"/>
          <p:cNvSpPr>
            <a:spLocks noGrp="1"/>
          </p:cNvSpPr>
          <p:nvPr>
            <p:ph sz="half" idx="2"/>
          </p:nvPr>
        </p:nvSpPr>
        <p:spPr>
          <a:xfrm>
            <a:off x="506182" y="3573016"/>
            <a:ext cx="7234170" cy="662270"/>
          </a:xfrm>
        </p:spPr>
        <p:txBody>
          <a:bodyPr>
            <a:normAutofit lnSpcReduction="10000"/>
          </a:bodyPr>
          <a:lstStyle/>
          <a:p>
            <a:pPr marL="0" indent="0">
              <a:buNone/>
            </a:pPr>
            <a:r>
              <a:rPr lang="en-GB" sz="2000" b="1" dirty="0">
                <a:solidFill>
                  <a:schemeClr val="tx1">
                    <a:lumMod val="50000"/>
                    <a:lumOff val="50000"/>
                  </a:schemeClr>
                </a:solidFill>
              </a:rPr>
              <a:t>Figure </a:t>
            </a:r>
            <a:r>
              <a:rPr lang="en-GB" sz="2000" b="1" dirty="0" smtClean="0">
                <a:solidFill>
                  <a:schemeClr val="tx1">
                    <a:lumMod val="50000"/>
                    <a:lumOff val="50000"/>
                  </a:schemeClr>
                </a:solidFill>
              </a:rPr>
              <a:t>23: </a:t>
            </a:r>
            <a:r>
              <a:rPr lang="en-US" sz="2000" b="1" dirty="0">
                <a:solidFill>
                  <a:schemeClr val="tx1">
                    <a:lumMod val="50000"/>
                    <a:lumOff val="50000"/>
                  </a:schemeClr>
                </a:solidFill>
              </a:rPr>
              <a:t>% of partners using PFM process in countries with CPIA≥3.5  (N = # partners/country)</a:t>
            </a:r>
            <a:endParaRPr lang="en-GB" sz="20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18</a:t>
            </a:fld>
            <a:endParaRPr lang="en-GB"/>
          </a:p>
        </p:txBody>
      </p:sp>
      <p:pic>
        <p:nvPicPr>
          <p:cNvPr id="10" name="Bild 75"/>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83412"/>
            <a:ext cx="2592288" cy="1973580"/>
          </a:xfrm>
          <a:prstGeom prst="rect">
            <a:avLst/>
          </a:prstGeom>
          <a:noFill/>
          <a:ln>
            <a:noFill/>
          </a:ln>
        </p:spPr>
      </p:pic>
      <p:pic>
        <p:nvPicPr>
          <p:cNvPr id="11" name="Bild 73"/>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365104"/>
            <a:ext cx="6408712" cy="2016224"/>
          </a:xfrm>
          <a:prstGeom prst="rect">
            <a:avLst/>
          </a:prstGeom>
          <a:noFill/>
          <a:ln>
            <a:noFill/>
          </a:ln>
        </p:spPr>
      </p:pic>
      <p:sp>
        <p:nvSpPr>
          <p:cNvPr id="12" name="Seta para baixo 11"/>
          <p:cNvSpPr/>
          <p:nvPr/>
        </p:nvSpPr>
        <p:spPr>
          <a:xfrm>
            <a:off x="8172400" y="1988840"/>
            <a:ext cx="720079" cy="1008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DOWN</a:t>
            </a:r>
            <a:endParaRPr lang="en-GB" sz="1200" b="1" dirty="0"/>
          </a:p>
        </p:txBody>
      </p:sp>
      <p:sp>
        <p:nvSpPr>
          <p:cNvPr id="13" name="Seta para baixo 12"/>
          <p:cNvSpPr/>
          <p:nvPr/>
        </p:nvSpPr>
        <p:spPr>
          <a:xfrm>
            <a:off x="8172399" y="4725144"/>
            <a:ext cx="720079" cy="100811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t>DOWN</a:t>
            </a:r>
            <a:endParaRPr lang="en-GB" sz="1200" b="1" dirty="0"/>
          </a:p>
        </p:txBody>
      </p:sp>
    </p:spTree>
    <p:extLst>
      <p:ext uri="{BB962C8B-B14F-4D97-AF65-F5344CB8AC3E}">
        <p14:creationId xmlns:p14="http://schemas.microsoft.com/office/powerpoint/2010/main" val="3151336232"/>
      </p:ext>
    </p:extLst>
  </p:cSld>
  <p:clrMapOvr>
    <a:masterClrMapping/>
  </p:clrMapOvr>
  <mc:AlternateContent xmlns:mc="http://schemas.openxmlformats.org/markup-compatibility/2006">
    <mc:Choice xmlns:p14="http://schemas.microsoft.com/office/powerpoint/2010/main" Requires="p14">
      <p:transition spd="slow" p14:dur="2000" advTm="45589"/>
    </mc:Choice>
    <mc:Fallback>
      <p:transition spd="slow" advTm="4558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Key findings</a:t>
            </a:r>
            <a:endParaRPr lang="en-GB" dirty="0"/>
          </a:p>
        </p:txBody>
      </p:sp>
      <p:pic>
        <p:nvPicPr>
          <p:cNvPr id="1025" name="Picture 1"/>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700808"/>
            <a:ext cx="8694241"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451503"/>
      </p:ext>
    </p:extLst>
  </p:cSld>
  <p:clrMapOvr>
    <a:masterClrMapping/>
  </p:clrMapOvr>
  <p:transition spd="slow" advTm="29779">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29600" cy="922114"/>
          </a:xfrm>
        </p:spPr>
        <p:txBody>
          <a:bodyPr>
            <a:noAutofit/>
          </a:bodyPr>
          <a:lstStyle/>
          <a:p>
            <a:pPr algn="l"/>
            <a:r>
              <a:rPr lang="en-GB" sz="2000" b="1" dirty="0">
                <a:solidFill>
                  <a:schemeClr val="accent1"/>
                </a:solidFill>
              </a:rPr>
              <a:t>The performance of developing partners on financial management of assistance has stagnated despite improvements of financial management in partner countries (4)</a:t>
            </a:r>
          </a:p>
        </p:txBody>
      </p:sp>
      <p:sp>
        <p:nvSpPr>
          <p:cNvPr id="3" name="Marcador de Posição de Conteúdo 2"/>
          <p:cNvSpPr>
            <a:spLocks noGrp="1"/>
          </p:cNvSpPr>
          <p:nvPr>
            <p:ph sz="half" idx="1"/>
          </p:nvPr>
        </p:nvSpPr>
        <p:spPr>
          <a:xfrm>
            <a:off x="457200" y="1556792"/>
            <a:ext cx="8003232" cy="720080"/>
          </a:xfrm>
        </p:spPr>
        <p:txBody>
          <a:bodyPr>
            <a:noAutofit/>
          </a:bodyPr>
          <a:lstStyle/>
          <a:p>
            <a:pPr marL="0" indent="0">
              <a:buNone/>
            </a:pPr>
            <a:r>
              <a:rPr lang="en-US" sz="2000" b="1" dirty="0">
                <a:solidFill>
                  <a:schemeClr val="tx1">
                    <a:lumMod val="50000"/>
                    <a:lumOff val="50000"/>
                  </a:schemeClr>
                </a:solidFill>
              </a:rPr>
              <a:t>Figure </a:t>
            </a:r>
            <a:r>
              <a:rPr lang="en-US" sz="2000" b="1" dirty="0" smtClean="0">
                <a:solidFill>
                  <a:schemeClr val="tx1">
                    <a:lumMod val="50000"/>
                    <a:lumOff val="50000"/>
                  </a:schemeClr>
                </a:solidFill>
              </a:rPr>
              <a:t>24: </a:t>
            </a:r>
            <a:r>
              <a:rPr lang="en-US" sz="2000" b="1" dirty="0">
                <a:solidFill>
                  <a:schemeClr val="tx1">
                    <a:lumMod val="50000"/>
                    <a:lumOff val="50000"/>
                  </a:schemeClr>
                </a:solidFill>
              </a:rPr>
              <a:t>Scores of development partners on 4 financial cooperation indicators</a:t>
            </a:r>
            <a:endParaRPr lang="en-GB" sz="20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19</a:t>
            </a:fld>
            <a:endParaRPr lang="en-GB"/>
          </a:p>
        </p:txBody>
      </p:sp>
      <p:pic>
        <p:nvPicPr>
          <p:cNvPr id="7" name="Bild 77"/>
          <p:cNvPicPr/>
          <p:nvPr/>
        </p:nvPicPr>
        <p:blipFill>
          <a:blip r:embed="rId3">
            <a:extLst>
              <a:ext uri="{28A0092B-C50C-407E-A947-70E740481C1C}">
                <a14:useLocalDpi xmlns:a14="http://schemas.microsoft.com/office/drawing/2010/main" val="0"/>
              </a:ext>
            </a:extLst>
          </a:blip>
          <a:srcRect/>
          <a:stretch>
            <a:fillRect/>
          </a:stretch>
        </p:blipFill>
        <p:spPr bwMode="auto">
          <a:xfrm>
            <a:off x="1259633" y="2708920"/>
            <a:ext cx="6408712" cy="2376264"/>
          </a:xfrm>
          <a:prstGeom prst="rect">
            <a:avLst/>
          </a:prstGeom>
          <a:noFill/>
          <a:ln>
            <a:noFill/>
          </a:ln>
        </p:spPr>
      </p:pic>
    </p:spTree>
    <p:extLst>
      <p:ext uri="{BB962C8B-B14F-4D97-AF65-F5344CB8AC3E}">
        <p14:creationId xmlns:p14="http://schemas.microsoft.com/office/powerpoint/2010/main" val="2550187579"/>
      </p:ext>
    </p:extLst>
  </p:cSld>
  <p:clrMapOvr>
    <a:masterClrMapping/>
  </p:clrMapOvr>
  <mc:AlternateContent xmlns:mc="http://schemas.openxmlformats.org/markup-compatibility/2006">
    <mc:Choice xmlns:p14="http://schemas.microsoft.com/office/powerpoint/2010/main" Requires="p14">
      <p:transition spd="slow" p14:dur="2000" advTm="25054"/>
    </mc:Choice>
    <mc:Fallback>
      <p:transition spd="slow" advTm="2505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Autofit/>
          </a:bodyPr>
          <a:lstStyle/>
          <a:p>
            <a:pPr lvl="1" algn="l" rtl="0">
              <a:spcBef>
                <a:spcPct val="0"/>
              </a:spcBef>
            </a:pPr>
            <a:r>
              <a:rPr lang="en-GB" b="1" kern="1200" dirty="0">
                <a:solidFill>
                  <a:schemeClr val="accent1"/>
                </a:solidFill>
                <a:latin typeface="+mj-lt"/>
                <a:ea typeface="+mj-ea"/>
                <a:cs typeface="+mj-cs"/>
              </a:rPr>
              <a:t>The overall performance of development partners on meeting their commitments to effective cooperation is </a:t>
            </a:r>
            <a:r>
              <a:rPr lang="en-GB" b="1" i="1" kern="1200" dirty="0">
                <a:solidFill>
                  <a:schemeClr val="accent1"/>
                </a:solidFill>
                <a:latin typeface="+mj-lt"/>
                <a:ea typeface="+mj-ea"/>
                <a:cs typeface="+mj-cs"/>
              </a:rPr>
              <a:t>lower than that of partner countries</a:t>
            </a:r>
            <a:r>
              <a:rPr lang="en-GB" b="1" kern="1200" dirty="0">
                <a:solidFill>
                  <a:schemeClr val="accent1"/>
                </a:solidFill>
                <a:latin typeface="+mj-lt"/>
                <a:ea typeface="+mj-ea"/>
                <a:cs typeface="+mj-cs"/>
              </a:rPr>
              <a:t>, but at the country level the scores obtained by both partners are correlated</a:t>
            </a:r>
          </a:p>
        </p:txBody>
      </p:sp>
      <p:sp>
        <p:nvSpPr>
          <p:cNvPr id="3" name="Marcador de Posição de Conteúdo 2"/>
          <p:cNvSpPr>
            <a:spLocks noGrp="1"/>
          </p:cNvSpPr>
          <p:nvPr>
            <p:ph sz="half" idx="1"/>
          </p:nvPr>
        </p:nvSpPr>
        <p:spPr>
          <a:xfrm>
            <a:off x="467544" y="1268760"/>
            <a:ext cx="8003232" cy="432048"/>
          </a:xfrm>
        </p:spPr>
        <p:txBody>
          <a:bodyPr>
            <a:noAutofit/>
          </a:bodyPr>
          <a:lstStyle/>
          <a:p>
            <a:pPr marL="0" indent="0">
              <a:buNone/>
            </a:pPr>
            <a:r>
              <a:rPr lang="en-US" sz="2000" b="1" dirty="0">
                <a:solidFill>
                  <a:schemeClr val="tx1">
                    <a:lumMod val="50000"/>
                    <a:lumOff val="50000"/>
                  </a:schemeClr>
                </a:solidFill>
              </a:rPr>
              <a:t>Figure </a:t>
            </a:r>
            <a:r>
              <a:rPr lang="en-US" sz="2000" b="1" dirty="0" smtClean="0">
                <a:solidFill>
                  <a:schemeClr val="tx1">
                    <a:lumMod val="50000"/>
                    <a:lumOff val="50000"/>
                  </a:schemeClr>
                </a:solidFill>
              </a:rPr>
              <a:t>25: </a:t>
            </a:r>
            <a:r>
              <a:rPr lang="en-US" sz="2000" b="1" dirty="0">
                <a:solidFill>
                  <a:schemeClr val="tx1">
                    <a:lumMod val="50000"/>
                    <a:lumOff val="50000"/>
                  </a:schemeClr>
                </a:solidFill>
              </a:rPr>
              <a:t>Overall score of development partners on 7 indicators</a:t>
            </a:r>
            <a:endParaRPr lang="en-GB" sz="20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20</a:t>
            </a:fld>
            <a:endParaRPr lang="en-GB"/>
          </a:p>
        </p:txBody>
      </p:sp>
      <p:pic>
        <p:nvPicPr>
          <p:cNvPr id="12" name="Bild 79"/>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72816"/>
            <a:ext cx="6840760" cy="1872208"/>
          </a:xfrm>
          <a:prstGeom prst="rect">
            <a:avLst/>
          </a:prstGeom>
          <a:noFill/>
          <a:ln>
            <a:noFill/>
          </a:ln>
        </p:spPr>
      </p:pic>
      <p:sp>
        <p:nvSpPr>
          <p:cNvPr id="7" name="Rectângulo 6"/>
          <p:cNvSpPr/>
          <p:nvPr/>
        </p:nvSpPr>
        <p:spPr>
          <a:xfrm>
            <a:off x="611560" y="3861048"/>
            <a:ext cx="3528392" cy="1015663"/>
          </a:xfrm>
          <a:prstGeom prst="rect">
            <a:avLst/>
          </a:prstGeom>
        </p:spPr>
        <p:txBody>
          <a:bodyPr wrap="square">
            <a:spAutoFit/>
          </a:bodyPr>
          <a:lstStyle/>
          <a:p>
            <a:r>
              <a:rPr lang="en-US" sz="2000" b="1" dirty="0">
                <a:solidFill>
                  <a:schemeClr val="tx1">
                    <a:lumMod val="50000"/>
                    <a:lumOff val="50000"/>
                  </a:schemeClr>
                </a:solidFill>
              </a:rPr>
              <a:t>Figure </a:t>
            </a:r>
            <a:r>
              <a:rPr lang="en-US" sz="2000" b="1" dirty="0" smtClean="0">
                <a:solidFill>
                  <a:schemeClr val="tx1">
                    <a:lumMod val="50000"/>
                    <a:lumOff val="50000"/>
                  </a:schemeClr>
                </a:solidFill>
              </a:rPr>
              <a:t>26: </a:t>
            </a:r>
            <a:r>
              <a:rPr lang="en-US" sz="2000" b="1" dirty="0">
                <a:solidFill>
                  <a:schemeClr val="tx1">
                    <a:lumMod val="50000"/>
                    <a:lumOff val="50000"/>
                  </a:schemeClr>
                </a:solidFill>
              </a:rPr>
              <a:t>Correlation between the scores of partners at country level</a:t>
            </a:r>
            <a:endParaRPr lang="en-GB" sz="2000" b="1" dirty="0">
              <a:solidFill>
                <a:schemeClr val="tx1">
                  <a:lumMod val="50000"/>
                  <a:lumOff val="50000"/>
                </a:schemeClr>
              </a:solidFill>
            </a:endParaRPr>
          </a:p>
        </p:txBody>
      </p:sp>
      <p:graphicFrame>
        <p:nvGraphicFramePr>
          <p:cNvPr id="13" name="Chart 28"/>
          <p:cNvGraphicFramePr/>
          <p:nvPr>
            <p:extLst>
              <p:ext uri="{D42A27DB-BD31-4B8C-83A1-F6EECF244321}">
                <p14:modId xmlns:p14="http://schemas.microsoft.com/office/powerpoint/2010/main" val="3859608161"/>
              </p:ext>
            </p:extLst>
          </p:nvPr>
        </p:nvGraphicFramePr>
        <p:xfrm>
          <a:off x="4716016" y="3601045"/>
          <a:ext cx="3456384" cy="27363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89724936"/>
      </p:ext>
    </p:extLst>
  </p:cSld>
  <p:clrMapOvr>
    <a:masterClrMapping/>
  </p:clrMapOvr>
  <mc:AlternateContent xmlns:mc="http://schemas.openxmlformats.org/markup-compatibility/2006">
    <mc:Choice xmlns:p14="http://schemas.microsoft.com/office/powerpoint/2010/main" Requires="p14">
      <p:transition spd="slow" p14:dur="2000" advTm="62738"/>
    </mc:Choice>
    <mc:Fallback>
      <p:transition spd="slow" advTm="6273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6</a:t>
            </a:r>
            <a:r>
              <a:rPr lang="nl-BE" dirty="0" smtClean="0"/>
              <a:t> Take home messages</a:t>
            </a:r>
            <a:endParaRPr lang="en-GB" dirty="0"/>
          </a:p>
        </p:txBody>
      </p:sp>
      <p:sp>
        <p:nvSpPr>
          <p:cNvPr id="3" name="Content Placeholder 2"/>
          <p:cNvSpPr>
            <a:spLocks noGrp="1"/>
          </p:cNvSpPr>
          <p:nvPr>
            <p:ph idx="1"/>
          </p:nvPr>
        </p:nvSpPr>
        <p:spPr>
          <a:xfrm>
            <a:off x="467544" y="1340768"/>
            <a:ext cx="8435280" cy="5616624"/>
          </a:xfrm>
        </p:spPr>
        <p:txBody>
          <a:bodyPr>
            <a:normAutofit lnSpcReduction="10000"/>
          </a:bodyPr>
          <a:lstStyle/>
          <a:p>
            <a:pPr marL="514350" indent="-514350">
              <a:buFont typeface="+mj-lt"/>
              <a:buAutoNum type="arabicPeriod"/>
            </a:pPr>
            <a:r>
              <a:rPr lang="en-GB" b="1" dirty="0" smtClean="0">
                <a:solidFill>
                  <a:schemeClr val="tx1">
                    <a:lumMod val="65000"/>
                    <a:lumOff val="35000"/>
                  </a:schemeClr>
                </a:solidFill>
                <a:ea typeface="Calibri"/>
                <a:cs typeface="Times New Roman"/>
              </a:rPr>
              <a:t>There </a:t>
            </a:r>
            <a:r>
              <a:rPr lang="en-GB" b="1" dirty="0">
                <a:solidFill>
                  <a:schemeClr val="tx1">
                    <a:lumMod val="65000"/>
                    <a:lumOff val="35000"/>
                  </a:schemeClr>
                </a:solidFill>
                <a:ea typeface="Calibri"/>
                <a:cs typeface="Times New Roman"/>
              </a:rPr>
              <a:t>is some </a:t>
            </a:r>
            <a:r>
              <a:rPr lang="en-GB" b="1" u="sng" dirty="0">
                <a:solidFill>
                  <a:schemeClr val="tx1">
                    <a:lumMod val="65000"/>
                    <a:lumOff val="35000"/>
                  </a:schemeClr>
                </a:solidFill>
                <a:ea typeface="Calibri"/>
                <a:cs typeface="Times New Roman"/>
              </a:rPr>
              <a:t>correlation</a:t>
            </a:r>
            <a:r>
              <a:rPr lang="en-GB" b="1" dirty="0">
                <a:solidFill>
                  <a:schemeClr val="tx1">
                    <a:lumMod val="65000"/>
                    <a:lumOff val="35000"/>
                  </a:schemeClr>
                </a:solidFill>
                <a:ea typeface="Calibri"/>
                <a:cs typeface="Times New Roman"/>
              </a:rPr>
              <a:t> between the length of stay in the partnership and overall score on development effectiveness </a:t>
            </a:r>
            <a:r>
              <a:rPr lang="en-GB" b="1" dirty="0" smtClean="0">
                <a:solidFill>
                  <a:schemeClr val="tx1">
                    <a:lumMod val="65000"/>
                    <a:lumOff val="35000"/>
                  </a:schemeClr>
                </a:solidFill>
                <a:ea typeface="Calibri"/>
                <a:cs typeface="Times New Roman"/>
              </a:rPr>
              <a:t>for countries</a:t>
            </a:r>
          </a:p>
          <a:p>
            <a:pPr marL="514350" indent="-514350">
              <a:buFont typeface="+mj-lt"/>
              <a:buAutoNum type="arabicPeriod"/>
            </a:pPr>
            <a:r>
              <a:rPr lang="en-GB" b="1" dirty="0" smtClean="0">
                <a:solidFill>
                  <a:schemeClr val="tx1">
                    <a:lumMod val="65000"/>
                    <a:lumOff val="35000"/>
                  </a:schemeClr>
                </a:solidFill>
              </a:rPr>
              <a:t>Performance by governments and development partners are </a:t>
            </a:r>
            <a:r>
              <a:rPr lang="en-GB" b="1" u="sng" dirty="0" smtClean="0">
                <a:solidFill>
                  <a:schemeClr val="tx1">
                    <a:lumMod val="65000"/>
                    <a:lumOff val="35000"/>
                  </a:schemeClr>
                </a:solidFill>
              </a:rPr>
              <a:t>correlated</a:t>
            </a:r>
          </a:p>
          <a:p>
            <a:pPr marL="514350" indent="-514350">
              <a:buFont typeface="+mj-lt"/>
              <a:buAutoNum type="arabicPeriod"/>
            </a:pPr>
            <a:r>
              <a:rPr lang="en-GB" b="1" u="sng" dirty="0" smtClean="0">
                <a:solidFill>
                  <a:schemeClr val="tx1">
                    <a:lumMod val="65000"/>
                    <a:lumOff val="35000"/>
                  </a:schemeClr>
                </a:solidFill>
                <a:ea typeface="Calibri"/>
                <a:cs typeface="Times New Roman"/>
              </a:rPr>
              <a:t>Countries have generally made progress in meeting commitments</a:t>
            </a:r>
            <a:r>
              <a:rPr lang="en-GB" b="1" dirty="0" smtClean="0">
                <a:solidFill>
                  <a:schemeClr val="tx1">
                    <a:lumMod val="65000"/>
                    <a:lumOff val="35000"/>
                  </a:schemeClr>
                </a:solidFill>
                <a:ea typeface="Calibri"/>
                <a:cs typeface="Times New Roman"/>
              </a:rPr>
              <a:t>, particularly in the area of developing tools for accountability and engaging CSOs, although there is wide variation in country performance and CSOs have a different view</a:t>
            </a:r>
          </a:p>
        </p:txBody>
      </p:sp>
    </p:spTree>
    <p:extLst>
      <p:ext uri="{BB962C8B-B14F-4D97-AF65-F5344CB8AC3E}">
        <p14:creationId xmlns:p14="http://schemas.microsoft.com/office/powerpoint/2010/main" val="1991245009"/>
      </p:ext>
    </p:extLst>
  </p:cSld>
  <p:clrMapOvr>
    <a:masterClrMapping/>
  </p:clrMapOvr>
  <mc:AlternateContent xmlns:mc="http://schemas.openxmlformats.org/markup-compatibility/2006">
    <mc:Choice xmlns:p14="http://schemas.microsoft.com/office/powerpoint/2010/main" Requires="p14">
      <p:transition spd="slow" p14:dur="2000" advTm="38604"/>
    </mc:Choice>
    <mc:Fallback>
      <p:transition spd="slow" advTm="3860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6</a:t>
            </a:r>
            <a:r>
              <a:rPr lang="nl-BE" dirty="0" smtClean="0"/>
              <a:t> Take home messages</a:t>
            </a:r>
            <a:endParaRPr lang="en-GB" dirty="0"/>
          </a:p>
        </p:txBody>
      </p:sp>
      <p:sp>
        <p:nvSpPr>
          <p:cNvPr id="3" name="Content Placeholder 2"/>
          <p:cNvSpPr>
            <a:spLocks noGrp="1"/>
          </p:cNvSpPr>
          <p:nvPr>
            <p:ph idx="1"/>
          </p:nvPr>
        </p:nvSpPr>
        <p:spPr>
          <a:xfrm>
            <a:off x="467544" y="1340768"/>
            <a:ext cx="8435280" cy="5040560"/>
          </a:xfrm>
        </p:spPr>
        <p:txBody>
          <a:bodyPr>
            <a:normAutofit fontScale="92500" lnSpcReduction="10000"/>
          </a:bodyPr>
          <a:lstStyle/>
          <a:p>
            <a:pPr marL="514350" indent="-514350">
              <a:buFont typeface="+mj-lt"/>
              <a:buAutoNum type="arabicPeriod" startAt="4"/>
            </a:pPr>
            <a:r>
              <a:rPr lang="en-GB" b="1" u="sng" dirty="0">
                <a:solidFill>
                  <a:schemeClr val="tx1">
                    <a:lumMod val="65000"/>
                    <a:lumOff val="35000"/>
                  </a:schemeClr>
                </a:solidFill>
                <a:ea typeface="Calibri"/>
                <a:cs typeface="Times New Roman"/>
              </a:rPr>
              <a:t>Many countries have increased their domestic funding </a:t>
            </a:r>
            <a:r>
              <a:rPr lang="en-GB" b="1" dirty="0">
                <a:solidFill>
                  <a:schemeClr val="tx1">
                    <a:lumMod val="65000"/>
                    <a:lumOff val="35000"/>
                  </a:schemeClr>
                </a:solidFill>
                <a:ea typeface="Calibri"/>
                <a:cs typeface="Times New Roman"/>
              </a:rPr>
              <a:t>for health and developed medium term forecasts, but there has been limited progress on improving financial management systems. </a:t>
            </a:r>
            <a:endParaRPr lang="en-GB" b="1" dirty="0" smtClean="0">
              <a:solidFill>
                <a:schemeClr val="tx1">
                  <a:lumMod val="65000"/>
                  <a:lumOff val="35000"/>
                </a:schemeClr>
              </a:solidFill>
              <a:ea typeface="Calibri"/>
              <a:cs typeface="Times New Roman"/>
            </a:endParaRPr>
          </a:p>
          <a:p>
            <a:pPr marL="514350" indent="-514350">
              <a:buFont typeface="+mj-lt"/>
              <a:buAutoNum type="arabicPeriod" startAt="4"/>
            </a:pPr>
            <a:r>
              <a:rPr lang="en-GB" b="1" dirty="0" smtClean="0">
                <a:solidFill>
                  <a:schemeClr val="tx1">
                    <a:lumMod val="65000"/>
                    <a:lumOff val="35000"/>
                  </a:schemeClr>
                </a:solidFill>
                <a:ea typeface="Calibri"/>
                <a:cs typeface="Times New Roman"/>
              </a:rPr>
              <a:t>Compared </a:t>
            </a:r>
            <a:r>
              <a:rPr lang="en-GB" b="1" dirty="0">
                <a:solidFill>
                  <a:schemeClr val="tx1">
                    <a:lumMod val="65000"/>
                    <a:lumOff val="35000"/>
                  </a:schemeClr>
                </a:solidFill>
                <a:ea typeface="Calibri"/>
                <a:cs typeface="Times New Roman"/>
              </a:rPr>
              <a:t>with 2012, some </a:t>
            </a:r>
            <a:r>
              <a:rPr lang="en-GB" b="1" u="sng" dirty="0">
                <a:solidFill>
                  <a:schemeClr val="tx1">
                    <a:lumMod val="65000"/>
                    <a:lumOff val="35000"/>
                  </a:schemeClr>
                </a:solidFill>
                <a:ea typeface="Calibri"/>
                <a:cs typeface="Times New Roman"/>
              </a:rPr>
              <a:t>DPs score worse particularly on the financing indicators</a:t>
            </a:r>
            <a:r>
              <a:rPr lang="en-GB" b="1" dirty="0">
                <a:solidFill>
                  <a:schemeClr val="tx1">
                    <a:lumMod val="65000"/>
                    <a:lumOff val="35000"/>
                  </a:schemeClr>
                </a:solidFill>
                <a:ea typeface="Calibri"/>
                <a:cs typeface="Times New Roman"/>
              </a:rPr>
              <a:t>; again there is variation in </a:t>
            </a:r>
            <a:r>
              <a:rPr lang="en-GB" b="1" dirty="0" smtClean="0">
                <a:solidFill>
                  <a:schemeClr val="tx1">
                    <a:lumMod val="65000"/>
                    <a:lumOff val="35000"/>
                  </a:schemeClr>
                </a:solidFill>
                <a:ea typeface="Calibri"/>
                <a:cs typeface="Times New Roman"/>
              </a:rPr>
              <a:t>performance</a:t>
            </a:r>
          </a:p>
          <a:p>
            <a:pPr marL="514350" indent="-514350">
              <a:buFont typeface="+mj-lt"/>
              <a:buAutoNum type="arabicPeriod" startAt="4"/>
            </a:pPr>
            <a:r>
              <a:rPr lang="en-GB" b="1" u="sng" dirty="0" smtClean="0">
                <a:solidFill>
                  <a:schemeClr val="tx1">
                    <a:lumMod val="65000"/>
                    <a:lumOff val="35000"/>
                  </a:schemeClr>
                </a:solidFill>
                <a:ea typeface="Calibri"/>
                <a:cs typeface="Times New Roman"/>
              </a:rPr>
              <a:t>Need </a:t>
            </a:r>
            <a:r>
              <a:rPr lang="en-GB" b="1" u="sng" dirty="0">
                <a:solidFill>
                  <a:schemeClr val="tx1">
                    <a:lumMod val="65000"/>
                    <a:lumOff val="35000"/>
                  </a:schemeClr>
                </a:solidFill>
                <a:ea typeface="Calibri"/>
                <a:cs typeface="Times New Roman"/>
              </a:rPr>
              <a:t>to use the findings </a:t>
            </a:r>
            <a:r>
              <a:rPr lang="en-GB" b="1" dirty="0">
                <a:solidFill>
                  <a:schemeClr val="tx1">
                    <a:lumMod val="65000"/>
                    <a:lumOff val="35000"/>
                  </a:schemeClr>
                </a:solidFill>
                <a:ea typeface="Calibri"/>
                <a:cs typeface="Times New Roman"/>
              </a:rPr>
              <a:t>from this monitoring especially at country level, as a tool for accountability - some experience already this year.</a:t>
            </a:r>
            <a:endParaRPr lang="en-GB" b="1" dirty="0" smtClean="0">
              <a:solidFill>
                <a:schemeClr val="tx1">
                  <a:lumMod val="65000"/>
                  <a:lumOff val="35000"/>
                </a:schemeClr>
              </a:solidFill>
              <a:ea typeface="Calibri"/>
              <a:cs typeface="Times New Roman"/>
            </a:endParaRPr>
          </a:p>
          <a:p>
            <a:pPr marL="514350" indent="-514350">
              <a:buFont typeface="+mj-lt"/>
              <a:buAutoNum type="arabicPeriod" startAt="4"/>
            </a:pPr>
            <a:endParaRPr lang="en-GB" b="1" dirty="0" smtClean="0">
              <a:solidFill>
                <a:schemeClr val="tx1">
                  <a:lumMod val="65000"/>
                  <a:lumOff val="35000"/>
                </a:schemeClr>
              </a:solidFill>
              <a:ea typeface="Calibri"/>
              <a:cs typeface="Times New Roman"/>
            </a:endParaRPr>
          </a:p>
          <a:p>
            <a:pPr marL="514350" indent="-514350">
              <a:buFont typeface="+mj-lt"/>
              <a:buAutoNum type="arabicPeriod" startAt="4"/>
            </a:pPr>
            <a:endParaRPr lang="en-GB" b="1" dirty="0">
              <a:solidFill>
                <a:schemeClr val="tx1">
                  <a:lumMod val="65000"/>
                  <a:lumOff val="35000"/>
                </a:schemeClr>
              </a:solidFill>
              <a:ea typeface="Calibri"/>
              <a:cs typeface="Times New Roman"/>
            </a:endParaRPr>
          </a:p>
        </p:txBody>
      </p:sp>
    </p:spTree>
    <p:extLst>
      <p:ext uri="{BB962C8B-B14F-4D97-AF65-F5344CB8AC3E}">
        <p14:creationId xmlns:p14="http://schemas.microsoft.com/office/powerpoint/2010/main" val="1384879070"/>
      </p:ext>
    </p:extLst>
  </p:cSld>
  <p:clrMapOvr>
    <a:masterClrMapping/>
  </p:clrMapOvr>
  <mc:AlternateContent xmlns:mc="http://schemas.openxmlformats.org/markup-compatibility/2006">
    <mc:Choice xmlns:p14="http://schemas.microsoft.com/office/powerpoint/2010/main" Requires="p14">
      <p:transition spd="slow" p14:dur="2000" advTm="39525"/>
    </mc:Choice>
    <mc:Fallback>
      <p:transition spd="slow" advTm="3952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395536" y="2130425"/>
            <a:ext cx="8280920" cy="1470025"/>
          </a:xfrm>
        </p:spPr>
        <p:txBody>
          <a:bodyPr>
            <a:normAutofit fontScale="90000"/>
          </a:bodyPr>
          <a:lstStyle/>
          <a:p>
            <a:r>
              <a:rPr lang="en-GB" b="1" dirty="0" smtClean="0">
                <a:solidFill>
                  <a:srgbClr val="0070C0"/>
                </a:solidFill>
              </a:rPr>
              <a:t>“As </a:t>
            </a:r>
            <a:r>
              <a:rPr lang="en-GB" b="1" dirty="0">
                <a:solidFill>
                  <a:srgbClr val="0070C0"/>
                </a:solidFill>
              </a:rPr>
              <a:t>in any partnership, it is likely the interaction between both </a:t>
            </a:r>
            <a:r>
              <a:rPr lang="en-GB" b="1" dirty="0" smtClean="0">
                <a:solidFill>
                  <a:srgbClr val="0070C0"/>
                </a:solidFill>
              </a:rPr>
              <a:t>partners that </a:t>
            </a:r>
            <a:r>
              <a:rPr lang="en-GB" b="1" dirty="0">
                <a:solidFill>
                  <a:srgbClr val="0070C0"/>
                </a:solidFill>
              </a:rPr>
              <a:t>is responsible for the </a:t>
            </a:r>
            <a:r>
              <a:rPr lang="en-GB" b="1" dirty="0" smtClean="0">
                <a:solidFill>
                  <a:srgbClr val="0070C0"/>
                </a:solidFill>
              </a:rPr>
              <a:t>outcome”</a:t>
            </a:r>
            <a:r>
              <a:rPr lang="en-GB" dirty="0" smtClean="0"/>
              <a:t/>
            </a:r>
            <a:br>
              <a:rPr lang="en-GB" dirty="0" smtClean="0"/>
            </a:br>
            <a:r>
              <a:rPr lang="en-GB" dirty="0"/>
              <a:t/>
            </a:r>
            <a:br>
              <a:rPr lang="en-GB" dirty="0"/>
            </a:br>
            <a:r>
              <a:rPr lang="en-GB" dirty="0" smtClean="0">
                <a:solidFill>
                  <a:schemeClr val="bg1">
                    <a:lumMod val="50000"/>
                  </a:schemeClr>
                </a:solidFill>
              </a:rPr>
              <a:t>Thank you for your kind attention</a:t>
            </a:r>
            <a:endParaRPr lang="en-GB" dirty="0">
              <a:solidFill>
                <a:schemeClr val="bg1">
                  <a:lumMod val="50000"/>
                </a:schemeClr>
              </a:solidFill>
            </a:endParaRPr>
          </a:p>
        </p:txBody>
      </p:sp>
      <p:sp>
        <p:nvSpPr>
          <p:cNvPr id="5" name="Subtítulo 4"/>
          <p:cNvSpPr>
            <a:spLocks noGrp="1"/>
          </p:cNvSpPr>
          <p:nvPr>
            <p:ph type="subTitle" idx="1"/>
          </p:nvPr>
        </p:nvSpPr>
        <p:spPr>
          <a:xfrm>
            <a:off x="1371600" y="4869160"/>
            <a:ext cx="6400800" cy="769640"/>
          </a:xfrm>
        </p:spPr>
        <p:txBody>
          <a:bodyPr>
            <a:normAutofit/>
          </a:bodyPr>
          <a:lstStyle/>
          <a:p>
            <a:r>
              <a:rPr lang="en-GB" dirty="0" smtClean="0"/>
              <a:t>Leo Devillé</a:t>
            </a:r>
          </a:p>
        </p:txBody>
      </p:sp>
    </p:spTree>
    <p:extLst>
      <p:ext uri="{BB962C8B-B14F-4D97-AF65-F5344CB8AC3E}">
        <p14:creationId xmlns:p14="http://schemas.microsoft.com/office/powerpoint/2010/main" val="1219627424"/>
      </p:ext>
    </p:extLst>
  </p:cSld>
  <p:clrMapOvr>
    <a:masterClrMapping/>
  </p:clrMapOvr>
  <mc:AlternateContent xmlns:mc="http://schemas.openxmlformats.org/markup-compatibility/2006">
    <mc:Choice xmlns:p14="http://schemas.microsoft.com/office/powerpoint/2010/main" Requires="p14">
      <p:transition spd="slow" p14:dur="2000" advTm="2460"/>
    </mc:Choice>
    <mc:Fallback>
      <p:transition spd="slow" advTm="246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771" y="188640"/>
            <a:ext cx="9031434"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418248"/>
      </p:ext>
    </p:extLst>
  </p:cSld>
  <p:clrMapOvr>
    <a:masterClrMapping/>
  </p:clrMapOvr>
  <mc:AlternateContent xmlns:mc="http://schemas.openxmlformats.org/markup-compatibility/2006">
    <mc:Choice xmlns:p14="http://schemas.microsoft.com/office/powerpoint/2010/main" Requires="p14">
      <p:transition spd="slow" p14:dur="2000" advTm="34255"/>
    </mc:Choice>
    <mc:Fallback>
      <p:transition spd="slow" advTm="3425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62670"/>
            <a:ext cx="5915000" cy="1210146"/>
          </a:xfrm>
        </p:spPr>
        <p:txBody>
          <a:bodyPr>
            <a:normAutofit fontScale="90000"/>
          </a:bodyPr>
          <a:lstStyle/>
          <a:p>
            <a:r>
              <a:rPr lang="en-GB" dirty="0" smtClean="0"/>
              <a:t>Performance of </a:t>
            </a:r>
            <a:br>
              <a:rPr lang="en-GB" dirty="0" smtClean="0"/>
            </a:br>
            <a:r>
              <a:rPr lang="en-GB" dirty="0" smtClean="0"/>
              <a:t>24 partner countries</a:t>
            </a:r>
            <a:endParaRPr lang="en-GB" dirty="0"/>
          </a:p>
        </p:txBody>
      </p:sp>
      <p:sp>
        <p:nvSpPr>
          <p:cNvPr id="93" name="Freeform 107"/>
          <p:cNvSpPr>
            <a:spLocks/>
          </p:cNvSpPr>
          <p:nvPr>
            <p:custDataLst>
              <p:tags r:id="rId1"/>
            </p:custDataLst>
          </p:nvPr>
        </p:nvSpPr>
        <p:spPr bwMode="auto">
          <a:xfrm>
            <a:off x="7666038" y="1978025"/>
            <a:ext cx="20637"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94" name="Freeform 108"/>
          <p:cNvSpPr>
            <a:spLocks/>
          </p:cNvSpPr>
          <p:nvPr>
            <p:custDataLst>
              <p:tags r:id="rId2"/>
            </p:custDataLst>
          </p:nvPr>
        </p:nvSpPr>
        <p:spPr bwMode="auto">
          <a:xfrm>
            <a:off x="7842250" y="2011363"/>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GB"/>
          </a:p>
        </p:txBody>
      </p:sp>
      <p:sp>
        <p:nvSpPr>
          <p:cNvPr id="422" name="Freeform 4"/>
          <p:cNvSpPr>
            <a:spLocks/>
          </p:cNvSpPr>
          <p:nvPr>
            <p:custDataLst>
              <p:tags r:id="rId3"/>
            </p:custDataLst>
          </p:nvPr>
        </p:nvSpPr>
        <p:spPr bwMode="auto">
          <a:xfrm>
            <a:off x="2519363" y="6101804"/>
            <a:ext cx="33337" cy="57150"/>
          </a:xfrm>
          <a:custGeom>
            <a:avLst/>
            <a:gdLst>
              <a:gd name="T0" fmla="*/ 0 w 73"/>
              <a:gd name="T1" fmla="*/ 0 h 20"/>
              <a:gd name="T2" fmla="*/ 2147483647 w 73"/>
              <a:gd name="T3" fmla="*/ 2147483647 h 20"/>
              <a:gd name="T4" fmla="*/ 2147483647 w 73"/>
              <a:gd name="T5" fmla="*/ 2147483647 h 20"/>
              <a:gd name="T6" fmla="*/ 2147483647 w 73"/>
              <a:gd name="T7" fmla="*/ 2147483647 h 20"/>
              <a:gd name="T8" fmla="*/ 2147483647 w 73"/>
              <a:gd name="T9" fmla="*/ 2147483647 h 20"/>
              <a:gd name="T10" fmla="*/ 2147483647 w 73"/>
              <a:gd name="T11" fmla="*/ 2147483647 h 20"/>
              <a:gd name="T12" fmla="*/ 2147483647 w 73"/>
              <a:gd name="T13" fmla="*/ 2147483647 h 20"/>
              <a:gd name="T14" fmla="*/ 2147483647 w 73"/>
              <a:gd name="T15" fmla="*/ 2147483647 h 20"/>
              <a:gd name="T16" fmla="*/ 2147483647 w 73"/>
              <a:gd name="T17" fmla="*/ 2147483647 h 20"/>
              <a:gd name="T18" fmla="*/ 2147483647 w 73"/>
              <a:gd name="T19" fmla="*/ 2147483647 h 20"/>
              <a:gd name="T20" fmla="*/ 2147483647 w 73"/>
              <a:gd name="T21" fmla="*/ 2147483647 h 20"/>
              <a:gd name="T22" fmla="*/ 2147483647 w 73"/>
              <a:gd name="T23" fmla="*/ 2147483647 h 20"/>
              <a:gd name="T24" fmla="*/ 2147483647 w 73"/>
              <a:gd name="T25" fmla="*/ 2147483647 h 20"/>
              <a:gd name="T26" fmla="*/ 2147483647 w 73"/>
              <a:gd name="T27" fmla="*/ 2147483647 h 20"/>
              <a:gd name="T28" fmla="*/ 2147483647 w 73"/>
              <a:gd name="T29" fmla="*/ 2147483647 h 20"/>
              <a:gd name="T30" fmla="*/ 2147483647 w 73"/>
              <a:gd name="T31" fmla="*/ 2147483647 h 20"/>
              <a:gd name="T32" fmla="*/ 214748364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23" name="Freeform 5"/>
          <p:cNvSpPr>
            <a:spLocks/>
          </p:cNvSpPr>
          <p:nvPr>
            <p:custDataLst>
              <p:tags r:id="rId4"/>
            </p:custDataLst>
          </p:nvPr>
        </p:nvSpPr>
        <p:spPr bwMode="auto">
          <a:xfrm>
            <a:off x="677863" y="2202904"/>
            <a:ext cx="784225" cy="446088"/>
          </a:xfrm>
          <a:custGeom>
            <a:avLst/>
            <a:gdLst>
              <a:gd name="T0" fmla="*/ 2147483647 w 1808"/>
              <a:gd name="T1" fmla="*/ 2147483647 h 850"/>
              <a:gd name="T2" fmla="*/ 2147483647 w 1808"/>
              <a:gd name="T3" fmla="*/ 2147483647 h 850"/>
              <a:gd name="T4" fmla="*/ 2147483647 w 1808"/>
              <a:gd name="T5" fmla="*/ 2147483647 h 850"/>
              <a:gd name="T6" fmla="*/ 2147483647 w 1808"/>
              <a:gd name="T7" fmla="*/ 2147483647 h 850"/>
              <a:gd name="T8" fmla="*/ 2147483647 w 1808"/>
              <a:gd name="T9" fmla="*/ 2147483647 h 850"/>
              <a:gd name="T10" fmla="*/ 2147483647 w 1808"/>
              <a:gd name="T11" fmla="*/ 2147483647 h 850"/>
              <a:gd name="T12" fmla="*/ 2147483647 w 1808"/>
              <a:gd name="T13" fmla="*/ 2147483647 h 850"/>
              <a:gd name="T14" fmla="*/ 2147483647 w 1808"/>
              <a:gd name="T15" fmla="*/ 2147483647 h 850"/>
              <a:gd name="T16" fmla="*/ 2147483647 w 1808"/>
              <a:gd name="T17" fmla="*/ 2147483647 h 850"/>
              <a:gd name="T18" fmla="*/ 2147483647 w 1808"/>
              <a:gd name="T19" fmla="*/ 2147483647 h 850"/>
              <a:gd name="T20" fmla="*/ 2147483647 w 1808"/>
              <a:gd name="T21" fmla="*/ 2147483647 h 850"/>
              <a:gd name="T22" fmla="*/ 2147483647 w 1808"/>
              <a:gd name="T23" fmla="*/ 2147483647 h 850"/>
              <a:gd name="T24" fmla="*/ 2147483647 w 1808"/>
              <a:gd name="T25" fmla="*/ 2147483647 h 850"/>
              <a:gd name="T26" fmla="*/ 2147483647 w 1808"/>
              <a:gd name="T27" fmla="*/ 2147483647 h 850"/>
              <a:gd name="T28" fmla="*/ 2147483647 w 1808"/>
              <a:gd name="T29" fmla="*/ 2147483647 h 850"/>
              <a:gd name="T30" fmla="*/ 2147483647 w 1808"/>
              <a:gd name="T31" fmla="*/ 2147483647 h 850"/>
              <a:gd name="T32" fmla="*/ 2147483647 w 1808"/>
              <a:gd name="T33" fmla="*/ 2147483647 h 850"/>
              <a:gd name="T34" fmla="*/ 2147483647 w 1808"/>
              <a:gd name="T35" fmla="*/ 2147483647 h 850"/>
              <a:gd name="T36" fmla="*/ 2147483647 w 1808"/>
              <a:gd name="T37" fmla="*/ 2147483647 h 850"/>
              <a:gd name="T38" fmla="*/ 2147483647 w 1808"/>
              <a:gd name="T39" fmla="*/ 2147483647 h 850"/>
              <a:gd name="T40" fmla="*/ 2147483647 w 1808"/>
              <a:gd name="T41" fmla="*/ 2147483647 h 850"/>
              <a:gd name="T42" fmla="*/ 2147483647 w 1808"/>
              <a:gd name="T43" fmla="*/ 2147483647 h 850"/>
              <a:gd name="T44" fmla="*/ 2147483647 w 1808"/>
              <a:gd name="T45" fmla="*/ 2147483647 h 850"/>
              <a:gd name="T46" fmla="*/ 2147483647 w 1808"/>
              <a:gd name="T47" fmla="*/ 2147483647 h 850"/>
              <a:gd name="T48" fmla="*/ 2147483647 w 1808"/>
              <a:gd name="T49" fmla="*/ 2147483647 h 850"/>
              <a:gd name="T50" fmla="*/ 2147483647 w 1808"/>
              <a:gd name="T51" fmla="*/ 2147483647 h 850"/>
              <a:gd name="T52" fmla="*/ 2147483647 w 1808"/>
              <a:gd name="T53" fmla="*/ 2147483647 h 850"/>
              <a:gd name="T54" fmla="*/ 2147483647 w 1808"/>
              <a:gd name="T55" fmla="*/ 2147483647 h 850"/>
              <a:gd name="T56" fmla="*/ 2147483647 w 1808"/>
              <a:gd name="T57" fmla="*/ 2147483647 h 850"/>
              <a:gd name="T58" fmla="*/ 2147483647 w 1808"/>
              <a:gd name="T59" fmla="*/ 2147483647 h 850"/>
              <a:gd name="T60" fmla="*/ 2147483647 w 1808"/>
              <a:gd name="T61" fmla="*/ 2147483647 h 850"/>
              <a:gd name="T62" fmla="*/ 2147483647 w 1808"/>
              <a:gd name="T63" fmla="*/ 2147483647 h 850"/>
              <a:gd name="T64" fmla="*/ 2147483647 w 1808"/>
              <a:gd name="T65" fmla="*/ 2147483647 h 850"/>
              <a:gd name="T66" fmla="*/ 2147483647 w 1808"/>
              <a:gd name="T67" fmla="*/ 2147483647 h 850"/>
              <a:gd name="T68" fmla="*/ 2147483647 w 1808"/>
              <a:gd name="T69" fmla="*/ 2147483647 h 850"/>
              <a:gd name="T70" fmla="*/ 2147483647 w 1808"/>
              <a:gd name="T71" fmla="*/ 2147483647 h 850"/>
              <a:gd name="T72" fmla="*/ 2147483647 w 1808"/>
              <a:gd name="T73" fmla="*/ 2147483647 h 850"/>
              <a:gd name="T74" fmla="*/ 2147483647 w 1808"/>
              <a:gd name="T75" fmla="*/ 2147483647 h 850"/>
              <a:gd name="T76" fmla="*/ 2147483647 w 1808"/>
              <a:gd name="T77" fmla="*/ 2147483647 h 850"/>
              <a:gd name="T78" fmla="*/ 2147483647 w 1808"/>
              <a:gd name="T79" fmla="*/ 2147483647 h 850"/>
              <a:gd name="T80" fmla="*/ 2147483647 w 1808"/>
              <a:gd name="T81" fmla="*/ 2147483647 h 850"/>
              <a:gd name="T82" fmla="*/ 2147483647 w 1808"/>
              <a:gd name="T83" fmla="*/ 2147483647 h 850"/>
              <a:gd name="T84" fmla="*/ 2147483647 w 1808"/>
              <a:gd name="T85" fmla="*/ 2147483647 h 850"/>
              <a:gd name="T86" fmla="*/ 2147483647 w 1808"/>
              <a:gd name="T87" fmla="*/ 2147483647 h 850"/>
              <a:gd name="T88" fmla="*/ 2147483647 w 1808"/>
              <a:gd name="T89" fmla="*/ 2147483647 h 850"/>
              <a:gd name="T90" fmla="*/ 2147483647 w 1808"/>
              <a:gd name="T91" fmla="*/ 2147483647 h 850"/>
              <a:gd name="T92" fmla="*/ 2147483647 w 1808"/>
              <a:gd name="T93" fmla="*/ 2147483647 h 850"/>
              <a:gd name="T94" fmla="*/ 2147483647 w 1808"/>
              <a:gd name="T95" fmla="*/ 2147483647 h 850"/>
              <a:gd name="T96" fmla="*/ 2147483647 w 1808"/>
              <a:gd name="T97" fmla="*/ 2147483647 h 850"/>
              <a:gd name="T98" fmla="*/ 2147483647 w 1808"/>
              <a:gd name="T99" fmla="*/ 2147483647 h 850"/>
              <a:gd name="T100" fmla="*/ 2147483647 w 1808"/>
              <a:gd name="T101" fmla="*/ 2147483647 h 850"/>
              <a:gd name="T102" fmla="*/ 2147483647 w 1808"/>
              <a:gd name="T103" fmla="*/ 2147483647 h 850"/>
              <a:gd name="T104" fmla="*/ 2147483647 w 1808"/>
              <a:gd name="T105" fmla="*/ 2147483647 h 850"/>
              <a:gd name="T106" fmla="*/ 2147483647 w 1808"/>
              <a:gd name="T107" fmla="*/ 2147483647 h 850"/>
              <a:gd name="T108" fmla="*/ 2147483647 w 1808"/>
              <a:gd name="T109" fmla="*/ 2147483647 h 850"/>
              <a:gd name="T110" fmla="*/ 2147483647 w 1808"/>
              <a:gd name="T111" fmla="*/ 2147483647 h 850"/>
              <a:gd name="T112" fmla="*/ 2147483647 w 1808"/>
              <a:gd name="T113" fmla="*/ 2147483647 h 850"/>
              <a:gd name="T114" fmla="*/ 2147483647 w 1808"/>
              <a:gd name="T115" fmla="*/ 2147483647 h 850"/>
              <a:gd name="T116" fmla="*/ 2147483647 w 1808"/>
              <a:gd name="T117" fmla="*/ 2147483647 h 850"/>
              <a:gd name="T118" fmla="*/ 2147483647 w 1808"/>
              <a:gd name="T119" fmla="*/ 2147483647 h 850"/>
              <a:gd name="T120" fmla="*/ 2147483647 w 1808"/>
              <a:gd name="T121" fmla="*/ 2147483647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24" name="Freeform 6"/>
          <p:cNvSpPr>
            <a:spLocks/>
          </p:cNvSpPr>
          <p:nvPr>
            <p:custDataLst>
              <p:tags r:id="rId5"/>
            </p:custDataLst>
          </p:nvPr>
        </p:nvSpPr>
        <p:spPr bwMode="auto">
          <a:xfrm>
            <a:off x="1138238" y="2818854"/>
            <a:ext cx="1381125" cy="769938"/>
          </a:xfrm>
          <a:custGeom>
            <a:avLst/>
            <a:gdLst>
              <a:gd name="T0" fmla="*/ 2147483647 w 3175"/>
              <a:gd name="T1" fmla="*/ 2147483647 h 1472"/>
              <a:gd name="T2" fmla="*/ 2147483647 w 3175"/>
              <a:gd name="T3" fmla="*/ 2147483647 h 1472"/>
              <a:gd name="T4" fmla="*/ 2147483647 w 3175"/>
              <a:gd name="T5" fmla="*/ 2147483647 h 1472"/>
              <a:gd name="T6" fmla="*/ 2147483647 w 3175"/>
              <a:gd name="T7" fmla="*/ 2147483647 h 1472"/>
              <a:gd name="T8" fmla="*/ 2147483647 w 3175"/>
              <a:gd name="T9" fmla="*/ 2147483647 h 1472"/>
              <a:gd name="T10" fmla="*/ 2147483647 w 3175"/>
              <a:gd name="T11" fmla="*/ 2147483647 h 1472"/>
              <a:gd name="T12" fmla="*/ 2147483647 w 3175"/>
              <a:gd name="T13" fmla="*/ 2147483647 h 1472"/>
              <a:gd name="T14" fmla="*/ 2147483647 w 3175"/>
              <a:gd name="T15" fmla="*/ 2147483647 h 1472"/>
              <a:gd name="T16" fmla="*/ 2147483647 w 3175"/>
              <a:gd name="T17" fmla="*/ 2147483647 h 1472"/>
              <a:gd name="T18" fmla="*/ 2147483647 w 3175"/>
              <a:gd name="T19" fmla="*/ 2147483647 h 1472"/>
              <a:gd name="T20" fmla="*/ 2147483647 w 3175"/>
              <a:gd name="T21" fmla="*/ 2147483647 h 1472"/>
              <a:gd name="T22" fmla="*/ 2147483647 w 3175"/>
              <a:gd name="T23" fmla="*/ 2147483647 h 1472"/>
              <a:gd name="T24" fmla="*/ 2147483647 w 3175"/>
              <a:gd name="T25" fmla="*/ 2147483647 h 1472"/>
              <a:gd name="T26" fmla="*/ 2147483647 w 3175"/>
              <a:gd name="T27" fmla="*/ 2147483647 h 1472"/>
              <a:gd name="T28" fmla="*/ 2147483647 w 3175"/>
              <a:gd name="T29" fmla="*/ 2147483647 h 1472"/>
              <a:gd name="T30" fmla="*/ 2147483647 w 3175"/>
              <a:gd name="T31" fmla="*/ 2147483647 h 1472"/>
              <a:gd name="T32" fmla="*/ 2147483647 w 3175"/>
              <a:gd name="T33" fmla="*/ 2147483647 h 1472"/>
              <a:gd name="T34" fmla="*/ 2147483647 w 3175"/>
              <a:gd name="T35" fmla="*/ 2147483647 h 1472"/>
              <a:gd name="T36" fmla="*/ 2147483647 w 3175"/>
              <a:gd name="T37" fmla="*/ 2147483647 h 1472"/>
              <a:gd name="T38" fmla="*/ 2147483647 w 3175"/>
              <a:gd name="T39" fmla="*/ 2147483647 h 1472"/>
              <a:gd name="T40" fmla="*/ 2147483647 w 3175"/>
              <a:gd name="T41" fmla="*/ 2147483647 h 1472"/>
              <a:gd name="T42" fmla="*/ 2147483647 w 3175"/>
              <a:gd name="T43" fmla="*/ 2147483647 h 1472"/>
              <a:gd name="T44" fmla="*/ 2147483647 w 3175"/>
              <a:gd name="T45" fmla="*/ 2147483647 h 1472"/>
              <a:gd name="T46" fmla="*/ 2147483647 w 3175"/>
              <a:gd name="T47" fmla="*/ 2147483647 h 1472"/>
              <a:gd name="T48" fmla="*/ 2147483647 w 3175"/>
              <a:gd name="T49" fmla="*/ 2147483647 h 1472"/>
              <a:gd name="T50" fmla="*/ 2147483647 w 3175"/>
              <a:gd name="T51" fmla="*/ 2147483647 h 1472"/>
              <a:gd name="T52" fmla="*/ 2147483647 w 3175"/>
              <a:gd name="T53" fmla="*/ 2147483647 h 1472"/>
              <a:gd name="T54" fmla="*/ 2147483647 w 3175"/>
              <a:gd name="T55" fmla="*/ 2147483647 h 1472"/>
              <a:gd name="T56" fmla="*/ 2147483647 w 3175"/>
              <a:gd name="T57" fmla="*/ 2147483647 h 1472"/>
              <a:gd name="T58" fmla="*/ 2147483647 w 3175"/>
              <a:gd name="T59" fmla="*/ 2147483647 h 1472"/>
              <a:gd name="T60" fmla="*/ 2147483647 w 3175"/>
              <a:gd name="T61" fmla="*/ 2147483647 h 1472"/>
              <a:gd name="T62" fmla="*/ 2147483647 w 3175"/>
              <a:gd name="T63" fmla="*/ 2147483647 h 1472"/>
              <a:gd name="T64" fmla="*/ 2147483647 w 3175"/>
              <a:gd name="T65" fmla="*/ 2147483647 h 1472"/>
              <a:gd name="T66" fmla="*/ 2147483647 w 3175"/>
              <a:gd name="T67" fmla="*/ 2147483647 h 1472"/>
              <a:gd name="T68" fmla="*/ 2147483647 w 3175"/>
              <a:gd name="T69" fmla="*/ 2147483647 h 1472"/>
              <a:gd name="T70" fmla="*/ 0 w 3175"/>
              <a:gd name="T71" fmla="*/ 2147483647 h 1472"/>
              <a:gd name="T72" fmla="*/ 2147483647 w 3175"/>
              <a:gd name="T73" fmla="*/ 2147483647 h 1472"/>
              <a:gd name="T74" fmla="*/ 2147483647 w 3175"/>
              <a:gd name="T75" fmla="*/ 2147483647 h 1472"/>
              <a:gd name="T76" fmla="*/ 2147483647 w 3175"/>
              <a:gd name="T77" fmla="*/ 2147483647 h 1472"/>
              <a:gd name="T78" fmla="*/ 2147483647 w 3175"/>
              <a:gd name="T79" fmla="*/ 2147483647 h 1472"/>
              <a:gd name="T80" fmla="*/ 2147483647 w 3175"/>
              <a:gd name="T81" fmla="*/ 0 h 1472"/>
              <a:gd name="T82" fmla="*/ 2147483647 w 3175"/>
              <a:gd name="T83" fmla="*/ 2147483647 h 1472"/>
              <a:gd name="T84" fmla="*/ 2147483647 w 3175"/>
              <a:gd name="T85" fmla="*/ 2147483647 h 1472"/>
              <a:gd name="T86" fmla="*/ 2147483647 w 3175"/>
              <a:gd name="T87" fmla="*/ 2147483647 h 1472"/>
              <a:gd name="T88" fmla="*/ 2147483647 w 3175"/>
              <a:gd name="T89" fmla="*/ 2147483647 h 1472"/>
              <a:gd name="T90" fmla="*/ 2147483647 w 3175"/>
              <a:gd name="T91" fmla="*/ 2147483647 h 1472"/>
              <a:gd name="T92" fmla="*/ 2147483647 w 3175"/>
              <a:gd name="T93" fmla="*/ 2147483647 h 1472"/>
              <a:gd name="T94" fmla="*/ 2147483647 w 3175"/>
              <a:gd name="T95" fmla="*/ 2147483647 h 1472"/>
              <a:gd name="T96" fmla="*/ 2147483647 w 3175"/>
              <a:gd name="T97" fmla="*/ 2147483647 h 1472"/>
              <a:gd name="T98" fmla="*/ 2147483647 w 3175"/>
              <a:gd name="T99" fmla="*/ 2147483647 h 1472"/>
              <a:gd name="T100" fmla="*/ 2147483647 w 3175"/>
              <a:gd name="T101" fmla="*/ 2147483647 h 1472"/>
              <a:gd name="T102" fmla="*/ 2147483647 w 3175"/>
              <a:gd name="T103" fmla="*/ 2147483647 h 1472"/>
              <a:gd name="T104" fmla="*/ 2147483647 w 3175"/>
              <a:gd name="T105" fmla="*/ 2147483647 h 1472"/>
              <a:gd name="T106" fmla="*/ 2147483647 w 3175"/>
              <a:gd name="T107" fmla="*/ 2147483647 h 1472"/>
              <a:gd name="T108" fmla="*/ 2147483647 w 3175"/>
              <a:gd name="T109" fmla="*/ 2147483647 h 1472"/>
              <a:gd name="T110" fmla="*/ 2147483647 w 3175"/>
              <a:gd name="T111" fmla="*/ 2147483647 h 1472"/>
              <a:gd name="T112" fmla="*/ 2147483647 w 3175"/>
              <a:gd name="T113" fmla="*/ 2147483647 h 1472"/>
              <a:gd name="T114" fmla="*/ 2147483647 w 3175"/>
              <a:gd name="T115" fmla="*/ 2147483647 h 1472"/>
              <a:gd name="T116" fmla="*/ 2147483647 w 3175"/>
              <a:gd name="T117" fmla="*/ 2147483647 h 1472"/>
              <a:gd name="T118" fmla="*/ 2147483647 w 3175"/>
              <a:gd name="T119" fmla="*/ 2147483647 h 1472"/>
              <a:gd name="T120" fmla="*/ 2147483647 w 3175"/>
              <a:gd name="T121" fmla="*/ 2147483647 h 1472"/>
              <a:gd name="T122" fmla="*/ 2147483647 w 3175"/>
              <a:gd name="T123" fmla="*/ 2147483647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endParaRPr lang="en-GB"/>
          </a:p>
        </p:txBody>
      </p:sp>
      <p:sp>
        <p:nvSpPr>
          <p:cNvPr id="425" name="Freeform 7"/>
          <p:cNvSpPr>
            <a:spLocks/>
          </p:cNvSpPr>
          <p:nvPr>
            <p:custDataLst>
              <p:tags r:id="rId6"/>
            </p:custDataLst>
          </p:nvPr>
        </p:nvSpPr>
        <p:spPr bwMode="auto">
          <a:xfrm>
            <a:off x="1971675" y="4369842"/>
            <a:ext cx="339725" cy="590550"/>
          </a:xfrm>
          <a:custGeom>
            <a:avLst/>
            <a:gdLst>
              <a:gd name="T0" fmla="*/ 2147483647 w 784"/>
              <a:gd name="T1" fmla="*/ 2147483647 h 1128"/>
              <a:gd name="T2" fmla="*/ 2147483647 w 784"/>
              <a:gd name="T3" fmla="*/ 2147483647 h 1128"/>
              <a:gd name="T4" fmla="*/ 2147483647 w 784"/>
              <a:gd name="T5" fmla="*/ 2147483647 h 1128"/>
              <a:gd name="T6" fmla="*/ 2147483647 w 784"/>
              <a:gd name="T7" fmla="*/ 2147483647 h 1128"/>
              <a:gd name="T8" fmla="*/ 2147483647 w 784"/>
              <a:gd name="T9" fmla="*/ 2147483647 h 1128"/>
              <a:gd name="T10" fmla="*/ 2147483647 w 784"/>
              <a:gd name="T11" fmla="*/ 2147483647 h 1128"/>
              <a:gd name="T12" fmla="*/ 2147483647 w 784"/>
              <a:gd name="T13" fmla="*/ 2147483647 h 1128"/>
              <a:gd name="T14" fmla="*/ 2147483647 w 784"/>
              <a:gd name="T15" fmla="*/ 2147483647 h 1128"/>
              <a:gd name="T16" fmla="*/ 2147483647 w 784"/>
              <a:gd name="T17" fmla="*/ 2147483647 h 1128"/>
              <a:gd name="T18" fmla="*/ 2147483647 w 784"/>
              <a:gd name="T19" fmla="*/ 2147483647 h 1128"/>
              <a:gd name="T20" fmla="*/ 2147483647 w 784"/>
              <a:gd name="T21" fmla="*/ 2147483647 h 1128"/>
              <a:gd name="T22" fmla="*/ 2147483647 w 784"/>
              <a:gd name="T23" fmla="*/ 2147483647 h 1128"/>
              <a:gd name="T24" fmla="*/ 2147483647 w 784"/>
              <a:gd name="T25" fmla="*/ 2147483647 h 1128"/>
              <a:gd name="T26" fmla="*/ 2147483647 w 784"/>
              <a:gd name="T27" fmla="*/ 2147483647 h 1128"/>
              <a:gd name="T28" fmla="*/ 2147483647 w 784"/>
              <a:gd name="T29" fmla="*/ 2147483647 h 1128"/>
              <a:gd name="T30" fmla="*/ 2147483647 w 784"/>
              <a:gd name="T31" fmla="*/ 2147483647 h 1128"/>
              <a:gd name="T32" fmla="*/ 2147483647 w 784"/>
              <a:gd name="T33" fmla="*/ 2147483647 h 1128"/>
              <a:gd name="T34" fmla="*/ 2147483647 w 784"/>
              <a:gd name="T35" fmla="*/ 2147483647 h 1128"/>
              <a:gd name="T36" fmla="*/ 2147483647 w 784"/>
              <a:gd name="T37" fmla="*/ 2147483647 h 1128"/>
              <a:gd name="T38" fmla="*/ 2147483647 w 784"/>
              <a:gd name="T39" fmla="*/ 2147483647 h 1128"/>
              <a:gd name="T40" fmla="*/ 2147483647 w 784"/>
              <a:gd name="T41" fmla="*/ 2147483647 h 1128"/>
              <a:gd name="T42" fmla="*/ 2147483647 w 784"/>
              <a:gd name="T43" fmla="*/ 2147483647 h 1128"/>
              <a:gd name="T44" fmla="*/ 2147483647 w 784"/>
              <a:gd name="T45" fmla="*/ 2147483647 h 1128"/>
              <a:gd name="T46" fmla="*/ 2147483647 w 784"/>
              <a:gd name="T47" fmla="*/ 2147483647 h 1128"/>
              <a:gd name="T48" fmla="*/ 2147483647 w 784"/>
              <a:gd name="T49" fmla="*/ 2147483647 h 1128"/>
              <a:gd name="T50" fmla="*/ 2147483647 w 784"/>
              <a:gd name="T51" fmla="*/ 2147483647 h 1128"/>
              <a:gd name="T52" fmla="*/ 2147483647 w 784"/>
              <a:gd name="T53" fmla="*/ 2147483647 h 1128"/>
              <a:gd name="T54" fmla="*/ 2147483647 w 784"/>
              <a:gd name="T55" fmla="*/ 2147483647 h 1128"/>
              <a:gd name="T56" fmla="*/ 2147483647 w 784"/>
              <a:gd name="T57" fmla="*/ 2147483647 h 1128"/>
              <a:gd name="T58" fmla="*/ 2147483647 w 784"/>
              <a:gd name="T59" fmla="*/ 2147483647 h 1128"/>
              <a:gd name="T60" fmla="*/ 2147483647 w 784"/>
              <a:gd name="T61" fmla="*/ 2147483647 h 1128"/>
              <a:gd name="T62" fmla="*/ 2147483647 w 784"/>
              <a:gd name="T63" fmla="*/ 2147483647 h 1128"/>
              <a:gd name="T64" fmla="*/ 2147483647 w 784"/>
              <a:gd name="T65" fmla="*/ 2147483647 h 1128"/>
              <a:gd name="T66" fmla="*/ 2147483647 w 784"/>
              <a:gd name="T67" fmla="*/ 2147483647 h 1128"/>
              <a:gd name="T68" fmla="*/ 0 w 784"/>
              <a:gd name="T69" fmla="*/ 2147483647 h 1128"/>
              <a:gd name="T70" fmla="*/ 2147483647 w 784"/>
              <a:gd name="T71" fmla="*/ 2147483647 h 1128"/>
              <a:gd name="T72" fmla="*/ 2147483647 w 784"/>
              <a:gd name="T73" fmla="*/ 2147483647 h 1128"/>
              <a:gd name="T74" fmla="*/ 2147483647 w 784"/>
              <a:gd name="T75" fmla="*/ 2147483647 h 1128"/>
              <a:gd name="T76" fmla="*/ 2147483647 w 784"/>
              <a:gd name="T77" fmla="*/ 2147483647 h 1128"/>
              <a:gd name="T78" fmla="*/ 2147483647 w 784"/>
              <a:gd name="T79" fmla="*/ 2147483647 h 1128"/>
              <a:gd name="T80" fmla="*/ 2147483647 w 784"/>
              <a:gd name="T81" fmla="*/ 2147483647 h 1128"/>
              <a:gd name="T82" fmla="*/ 2147483647 w 784"/>
              <a:gd name="T83" fmla="*/ 2147483647 h 1128"/>
              <a:gd name="T84" fmla="*/ 2147483647 w 784"/>
              <a:gd name="T85" fmla="*/ 2147483647 h 1128"/>
              <a:gd name="T86" fmla="*/ 2147483647 w 784"/>
              <a:gd name="T87" fmla="*/ 2147483647 h 1128"/>
              <a:gd name="T88" fmla="*/ 2147483647 w 784"/>
              <a:gd name="T89" fmla="*/ 2147483647 h 1128"/>
              <a:gd name="T90" fmla="*/ 2147483647 w 784"/>
              <a:gd name="T91" fmla="*/ 2147483647 h 1128"/>
              <a:gd name="T92" fmla="*/ 2147483647 w 784"/>
              <a:gd name="T93" fmla="*/ 2147483647 h 1128"/>
              <a:gd name="T94" fmla="*/ 2147483647 w 784"/>
              <a:gd name="T95" fmla="*/ 2147483647 h 1128"/>
              <a:gd name="T96" fmla="*/ 2147483647 w 784"/>
              <a:gd name="T97" fmla="*/ 2147483647 h 1128"/>
              <a:gd name="T98" fmla="*/ 2147483647 w 784"/>
              <a:gd name="T99" fmla="*/ 2147483647 h 1128"/>
              <a:gd name="T100" fmla="*/ 2147483647 w 784"/>
              <a:gd name="T101" fmla="*/ 2147483647 h 1128"/>
              <a:gd name="T102" fmla="*/ 2147483647 w 784"/>
              <a:gd name="T103" fmla="*/ 2147483647 h 1128"/>
              <a:gd name="T104" fmla="*/ 2147483647 w 784"/>
              <a:gd name="T105" fmla="*/ 2147483647 h 1128"/>
              <a:gd name="T106" fmla="*/ 2147483647 w 784"/>
              <a:gd name="T107" fmla="*/ 2147483647 h 1128"/>
              <a:gd name="T108" fmla="*/ 2147483647 w 784"/>
              <a:gd name="T109" fmla="*/ 2147483647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26" name="Freeform 8"/>
          <p:cNvSpPr>
            <a:spLocks/>
          </p:cNvSpPr>
          <p:nvPr>
            <p:custDataLst>
              <p:tags r:id="rId7"/>
            </p:custDataLst>
          </p:nvPr>
        </p:nvSpPr>
        <p:spPr bwMode="auto">
          <a:xfrm>
            <a:off x="2271713" y="4933404"/>
            <a:ext cx="261937" cy="1130300"/>
          </a:xfrm>
          <a:custGeom>
            <a:avLst/>
            <a:gdLst>
              <a:gd name="T0" fmla="*/ 2147483647 w 598"/>
              <a:gd name="T1" fmla="*/ 2147483647 h 2158"/>
              <a:gd name="T2" fmla="*/ 2147483647 w 598"/>
              <a:gd name="T3" fmla="*/ 2147483647 h 2158"/>
              <a:gd name="T4" fmla="*/ 2147483647 w 598"/>
              <a:gd name="T5" fmla="*/ 2147483647 h 2158"/>
              <a:gd name="T6" fmla="*/ 2147483647 w 598"/>
              <a:gd name="T7" fmla="*/ 2147483647 h 2158"/>
              <a:gd name="T8" fmla="*/ 2147483647 w 598"/>
              <a:gd name="T9" fmla="*/ 2147483647 h 2158"/>
              <a:gd name="T10" fmla="*/ 2147483647 w 598"/>
              <a:gd name="T11" fmla="*/ 2147483647 h 2158"/>
              <a:gd name="T12" fmla="*/ 2147483647 w 598"/>
              <a:gd name="T13" fmla="*/ 2147483647 h 2158"/>
              <a:gd name="T14" fmla="*/ 2147483647 w 598"/>
              <a:gd name="T15" fmla="*/ 2147483647 h 2158"/>
              <a:gd name="T16" fmla="*/ 2147483647 w 598"/>
              <a:gd name="T17" fmla="*/ 2147483647 h 2158"/>
              <a:gd name="T18" fmla="*/ 2147483647 w 598"/>
              <a:gd name="T19" fmla="*/ 2147483647 h 2158"/>
              <a:gd name="T20" fmla="*/ 2147483647 w 598"/>
              <a:gd name="T21" fmla="*/ 2147483647 h 2158"/>
              <a:gd name="T22" fmla="*/ 2147483647 w 598"/>
              <a:gd name="T23" fmla="*/ 2147483647 h 2158"/>
              <a:gd name="T24" fmla="*/ 2147483647 w 598"/>
              <a:gd name="T25" fmla="*/ 2147483647 h 2158"/>
              <a:gd name="T26" fmla="*/ 2147483647 w 598"/>
              <a:gd name="T27" fmla="*/ 2147483647 h 2158"/>
              <a:gd name="T28" fmla="*/ 2147483647 w 598"/>
              <a:gd name="T29" fmla="*/ 2147483647 h 2158"/>
              <a:gd name="T30" fmla="*/ 2147483647 w 598"/>
              <a:gd name="T31" fmla="*/ 2147483647 h 2158"/>
              <a:gd name="T32" fmla="*/ 2147483647 w 598"/>
              <a:gd name="T33" fmla="*/ 2147483647 h 2158"/>
              <a:gd name="T34" fmla="*/ 2147483647 w 598"/>
              <a:gd name="T35" fmla="*/ 2147483647 h 2158"/>
              <a:gd name="T36" fmla="*/ 2147483647 w 598"/>
              <a:gd name="T37" fmla="*/ 2147483647 h 2158"/>
              <a:gd name="T38" fmla="*/ 2147483647 w 598"/>
              <a:gd name="T39" fmla="*/ 2147483647 h 2158"/>
              <a:gd name="T40" fmla="*/ 2147483647 w 598"/>
              <a:gd name="T41" fmla="*/ 2147483647 h 2158"/>
              <a:gd name="T42" fmla="*/ 2147483647 w 598"/>
              <a:gd name="T43" fmla="*/ 2147483647 h 2158"/>
              <a:gd name="T44" fmla="*/ 2147483647 w 598"/>
              <a:gd name="T45" fmla="*/ 2147483647 h 2158"/>
              <a:gd name="T46" fmla="*/ 2147483647 w 598"/>
              <a:gd name="T47" fmla="*/ 2147483647 h 2158"/>
              <a:gd name="T48" fmla="*/ 2147483647 w 598"/>
              <a:gd name="T49" fmla="*/ 2147483647 h 2158"/>
              <a:gd name="T50" fmla="*/ 2147483647 w 598"/>
              <a:gd name="T51" fmla="*/ 2147483647 h 2158"/>
              <a:gd name="T52" fmla="*/ 2147483647 w 598"/>
              <a:gd name="T53" fmla="*/ 2147483647 h 2158"/>
              <a:gd name="T54" fmla="*/ 2147483647 w 598"/>
              <a:gd name="T55" fmla="*/ 2147483647 h 2158"/>
              <a:gd name="T56" fmla="*/ 2147483647 w 598"/>
              <a:gd name="T57" fmla="*/ 2147483647 h 2158"/>
              <a:gd name="T58" fmla="*/ 0 w 598"/>
              <a:gd name="T59" fmla="*/ 2147483647 h 2158"/>
              <a:gd name="T60" fmla="*/ 2147483647 w 598"/>
              <a:gd name="T61" fmla="*/ 2147483647 h 2158"/>
              <a:gd name="T62" fmla="*/ 2147483647 w 598"/>
              <a:gd name="T63" fmla="*/ 2147483647 h 2158"/>
              <a:gd name="T64" fmla="*/ 2147483647 w 598"/>
              <a:gd name="T65" fmla="*/ 2147483647 h 2158"/>
              <a:gd name="T66" fmla="*/ 2147483647 w 598"/>
              <a:gd name="T67" fmla="*/ 2147483647 h 2158"/>
              <a:gd name="T68" fmla="*/ 2147483647 w 598"/>
              <a:gd name="T69" fmla="*/ 2147483647 h 2158"/>
              <a:gd name="T70" fmla="*/ 2147483647 w 598"/>
              <a:gd name="T71" fmla="*/ 2147483647 h 2158"/>
              <a:gd name="T72" fmla="*/ 2147483647 w 598"/>
              <a:gd name="T73" fmla="*/ 2147483647 h 2158"/>
              <a:gd name="T74" fmla="*/ 2147483647 w 598"/>
              <a:gd name="T75" fmla="*/ 2147483647 h 2158"/>
              <a:gd name="T76" fmla="*/ 2147483647 w 598"/>
              <a:gd name="T77" fmla="*/ 2147483647 h 2158"/>
              <a:gd name="T78" fmla="*/ 2147483647 w 598"/>
              <a:gd name="T79" fmla="*/ 2147483647 h 2158"/>
              <a:gd name="T80" fmla="*/ 2147483647 w 598"/>
              <a:gd name="T81" fmla="*/ 2147483647 h 2158"/>
              <a:gd name="T82" fmla="*/ 2147483647 w 598"/>
              <a:gd name="T83" fmla="*/ 2147483647 h 2158"/>
              <a:gd name="T84" fmla="*/ 2147483647 w 598"/>
              <a:gd name="T85" fmla="*/ 2147483647 h 2158"/>
              <a:gd name="T86" fmla="*/ 2147483647 w 598"/>
              <a:gd name="T87" fmla="*/ 2147483647 h 2158"/>
              <a:gd name="T88" fmla="*/ 2147483647 w 598"/>
              <a:gd name="T89" fmla="*/ 2147483647 h 2158"/>
              <a:gd name="T90" fmla="*/ 2147483647 w 598"/>
              <a:gd name="T91" fmla="*/ 2147483647 h 2158"/>
              <a:gd name="T92" fmla="*/ 2147483647 w 598"/>
              <a:gd name="T93" fmla="*/ 2147483647 h 2158"/>
              <a:gd name="T94" fmla="*/ 2147483647 w 598"/>
              <a:gd name="T95" fmla="*/ 2147483647 h 2158"/>
              <a:gd name="T96" fmla="*/ 2147483647 w 598"/>
              <a:gd name="T97" fmla="*/ 2147483647 h 2158"/>
              <a:gd name="T98" fmla="*/ 2147483647 w 598"/>
              <a:gd name="T99" fmla="*/ 2147483647 h 2158"/>
              <a:gd name="T100" fmla="*/ 2147483647 w 598"/>
              <a:gd name="T101" fmla="*/ 2147483647 h 2158"/>
              <a:gd name="T102" fmla="*/ 2147483647 w 598"/>
              <a:gd name="T103" fmla="*/ 2147483647 h 2158"/>
              <a:gd name="T104" fmla="*/ 2147483647 w 598"/>
              <a:gd name="T105" fmla="*/ 2147483647 h 2158"/>
              <a:gd name="T106" fmla="*/ 2147483647 w 598"/>
              <a:gd name="T107" fmla="*/ 2147483647 h 2158"/>
              <a:gd name="T108" fmla="*/ 2147483647 w 598"/>
              <a:gd name="T109" fmla="*/ 2147483647 h 2158"/>
              <a:gd name="T110" fmla="*/ 2147483647 w 598"/>
              <a:gd name="T111" fmla="*/ 2147483647 h 2158"/>
              <a:gd name="T112" fmla="*/ 2147483647 w 598"/>
              <a:gd name="T113" fmla="*/ 2147483647 h 2158"/>
              <a:gd name="T114" fmla="*/ 2147483647 w 598"/>
              <a:gd name="T115" fmla="*/ 2147483647 h 2158"/>
              <a:gd name="T116" fmla="*/ 2147483647 w 598"/>
              <a:gd name="T117" fmla="*/ 2147483647 h 2158"/>
              <a:gd name="T118" fmla="*/ 2147483647 w 598"/>
              <a:gd name="T119" fmla="*/ 2147483647 h 2158"/>
              <a:gd name="T120" fmla="*/ 2147483647 w 598"/>
              <a:gd name="T121" fmla="*/ 2147483647 h 2158"/>
              <a:gd name="T122" fmla="*/ 2147483647 w 598"/>
              <a:gd name="T123" fmla="*/ 2147483647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27" name="Freeform 9"/>
          <p:cNvSpPr>
            <a:spLocks/>
          </p:cNvSpPr>
          <p:nvPr>
            <p:custDataLst>
              <p:tags r:id="rId8"/>
            </p:custDataLst>
          </p:nvPr>
        </p:nvSpPr>
        <p:spPr bwMode="auto">
          <a:xfrm>
            <a:off x="2176463" y="4215854"/>
            <a:ext cx="955377" cy="1216769"/>
          </a:xfrm>
          <a:custGeom>
            <a:avLst/>
            <a:gdLst>
              <a:gd name="T0" fmla="*/ 2147483647 w 2226"/>
              <a:gd name="T1" fmla="*/ 2147483647 h 2292"/>
              <a:gd name="T2" fmla="*/ 2147483647 w 2226"/>
              <a:gd name="T3" fmla="*/ 2147483647 h 2292"/>
              <a:gd name="T4" fmla="*/ 2147483647 w 2226"/>
              <a:gd name="T5" fmla="*/ 2147483647 h 2292"/>
              <a:gd name="T6" fmla="*/ 2147483647 w 2226"/>
              <a:gd name="T7" fmla="*/ 2147483647 h 2292"/>
              <a:gd name="T8" fmla="*/ 2147483647 w 2226"/>
              <a:gd name="T9" fmla="*/ 2147483647 h 2292"/>
              <a:gd name="T10" fmla="*/ 2147483647 w 2226"/>
              <a:gd name="T11" fmla="*/ 2147483647 h 2292"/>
              <a:gd name="T12" fmla="*/ 2147483647 w 2226"/>
              <a:gd name="T13" fmla="*/ 2147483647 h 2292"/>
              <a:gd name="T14" fmla="*/ 2147483647 w 2226"/>
              <a:gd name="T15" fmla="*/ 2147483647 h 2292"/>
              <a:gd name="T16" fmla="*/ 2147483647 w 2226"/>
              <a:gd name="T17" fmla="*/ 2147483647 h 2292"/>
              <a:gd name="T18" fmla="*/ 2147483647 w 2226"/>
              <a:gd name="T19" fmla="*/ 2147483647 h 2292"/>
              <a:gd name="T20" fmla="*/ 2147483647 w 2226"/>
              <a:gd name="T21" fmla="*/ 2147483647 h 2292"/>
              <a:gd name="T22" fmla="*/ 2147483647 w 2226"/>
              <a:gd name="T23" fmla="*/ 2147483647 h 2292"/>
              <a:gd name="T24" fmla="*/ 2147483647 w 2226"/>
              <a:gd name="T25" fmla="*/ 2147483647 h 2292"/>
              <a:gd name="T26" fmla="*/ 2147483647 w 2226"/>
              <a:gd name="T27" fmla="*/ 2147483647 h 2292"/>
              <a:gd name="T28" fmla="*/ 2147483647 w 2226"/>
              <a:gd name="T29" fmla="*/ 2147483647 h 2292"/>
              <a:gd name="T30" fmla="*/ 2147483647 w 2226"/>
              <a:gd name="T31" fmla="*/ 2147483647 h 2292"/>
              <a:gd name="T32" fmla="*/ 2147483647 w 2226"/>
              <a:gd name="T33" fmla="*/ 2147483647 h 2292"/>
              <a:gd name="T34" fmla="*/ 2147483647 w 2226"/>
              <a:gd name="T35" fmla="*/ 2147483647 h 2292"/>
              <a:gd name="T36" fmla="*/ 2147483647 w 2226"/>
              <a:gd name="T37" fmla="*/ 2147483647 h 2292"/>
              <a:gd name="T38" fmla="*/ 2147483647 w 2226"/>
              <a:gd name="T39" fmla="*/ 2147483647 h 2292"/>
              <a:gd name="T40" fmla="*/ 2147483647 w 2226"/>
              <a:gd name="T41" fmla="*/ 2147483647 h 2292"/>
              <a:gd name="T42" fmla="*/ 2147483647 w 2226"/>
              <a:gd name="T43" fmla="*/ 2147483647 h 2292"/>
              <a:gd name="T44" fmla="*/ 2147483647 w 2226"/>
              <a:gd name="T45" fmla="*/ 2147483647 h 2292"/>
              <a:gd name="T46" fmla="*/ 2147483647 w 2226"/>
              <a:gd name="T47" fmla="*/ 2147483647 h 2292"/>
              <a:gd name="T48" fmla="*/ 2147483647 w 2226"/>
              <a:gd name="T49" fmla="*/ 2147483647 h 2292"/>
              <a:gd name="T50" fmla="*/ 2147483647 w 2226"/>
              <a:gd name="T51" fmla="*/ 2147483647 h 2292"/>
              <a:gd name="T52" fmla="*/ 2147483647 w 2226"/>
              <a:gd name="T53" fmla="*/ 2147483647 h 2292"/>
              <a:gd name="T54" fmla="*/ 2147483647 w 2226"/>
              <a:gd name="T55" fmla="*/ 2147483647 h 2292"/>
              <a:gd name="T56" fmla="*/ 2147483647 w 2226"/>
              <a:gd name="T57" fmla="*/ 2147483647 h 2292"/>
              <a:gd name="T58" fmla="*/ 2147483647 w 2226"/>
              <a:gd name="T59" fmla="*/ 2147483647 h 2292"/>
              <a:gd name="T60" fmla="*/ 2147483647 w 2226"/>
              <a:gd name="T61" fmla="*/ 2147483647 h 2292"/>
              <a:gd name="T62" fmla="*/ 2147483647 w 2226"/>
              <a:gd name="T63" fmla="*/ 2147483647 h 2292"/>
              <a:gd name="T64" fmla="*/ 2147483647 w 2226"/>
              <a:gd name="T65" fmla="*/ 2147483647 h 2292"/>
              <a:gd name="T66" fmla="*/ 2147483647 w 2226"/>
              <a:gd name="T67" fmla="*/ 2147483647 h 2292"/>
              <a:gd name="T68" fmla="*/ 2147483647 w 2226"/>
              <a:gd name="T69" fmla="*/ 2147483647 h 2292"/>
              <a:gd name="T70" fmla="*/ 2147483647 w 2226"/>
              <a:gd name="T71" fmla="*/ 2147483647 h 2292"/>
              <a:gd name="T72" fmla="*/ 2147483647 w 2226"/>
              <a:gd name="T73" fmla="*/ 2147483647 h 2292"/>
              <a:gd name="T74" fmla="*/ 2147483647 w 2226"/>
              <a:gd name="T75" fmla="*/ 2147483647 h 2292"/>
              <a:gd name="T76" fmla="*/ 2147483647 w 2226"/>
              <a:gd name="T77" fmla="*/ 2147483647 h 2292"/>
              <a:gd name="T78" fmla="*/ 2147483647 w 2226"/>
              <a:gd name="T79" fmla="*/ 2147483647 h 2292"/>
              <a:gd name="T80" fmla="*/ 2147483647 w 2226"/>
              <a:gd name="T81" fmla="*/ 2147483647 h 2292"/>
              <a:gd name="T82" fmla="*/ 2147483647 w 2226"/>
              <a:gd name="T83" fmla="*/ 2147483647 h 2292"/>
              <a:gd name="T84" fmla="*/ 2147483647 w 2226"/>
              <a:gd name="T85" fmla="*/ 2147483647 h 2292"/>
              <a:gd name="T86" fmla="*/ 2147483647 w 2226"/>
              <a:gd name="T87" fmla="*/ 2147483647 h 2292"/>
              <a:gd name="T88" fmla="*/ 2147483647 w 2226"/>
              <a:gd name="T89" fmla="*/ 2147483647 h 2292"/>
              <a:gd name="T90" fmla="*/ 2147483647 w 2226"/>
              <a:gd name="T91" fmla="*/ 2147483647 h 2292"/>
              <a:gd name="T92" fmla="*/ 2147483647 w 2226"/>
              <a:gd name="T93" fmla="*/ 2147483647 h 2292"/>
              <a:gd name="T94" fmla="*/ 2147483647 w 2226"/>
              <a:gd name="T95" fmla="*/ 2147483647 h 2292"/>
              <a:gd name="T96" fmla="*/ 2147483647 w 2226"/>
              <a:gd name="T97" fmla="*/ 0 h 2292"/>
              <a:gd name="T98" fmla="*/ 2147483647 w 2226"/>
              <a:gd name="T99" fmla="*/ 2147483647 h 2292"/>
              <a:gd name="T100" fmla="*/ 2147483647 w 2226"/>
              <a:gd name="T101" fmla="*/ 2147483647 h 2292"/>
              <a:gd name="T102" fmla="*/ 2147483647 w 2226"/>
              <a:gd name="T103" fmla="*/ 2147483647 h 2292"/>
              <a:gd name="T104" fmla="*/ 2147483647 w 2226"/>
              <a:gd name="T105" fmla="*/ 2147483647 h 2292"/>
              <a:gd name="T106" fmla="*/ 2147483647 w 2226"/>
              <a:gd name="T107" fmla="*/ 2147483647 h 2292"/>
              <a:gd name="T108" fmla="*/ 2147483647 w 2226"/>
              <a:gd name="T109" fmla="*/ 2147483647 h 2292"/>
              <a:gd name="T110" fmla="*/ 2147483647 w 2226"/>
              <a:gd name="T111" fmla="*/ 2147483647 h 2292"/>
              <a:gd name="T112" fmla="*/ 2147483647 w 2226"/>
              <a:gd name="T113" fmla="*/ 2147483647 h 2292"/>
              <a:gd name="T114" fmla="*/ 2147483647 w 2226"/>
              <a:gd name="T115" fmla="*/ 2147483647 h 2292"/>
              <a:gd name="T116" fmla="*/ 2147483647 w 2226"/>
              <a:gd name="T117" fmla="*/ 2147483647 h 2292"/>
              <a:gd name="T118" fmla="*/ 2147483647 w 2226"/>
              <a:gd name="T119" fmla="*/ 2147483647 h 2292"/>
              <a:gd name="T120" fmla="*/ 2147483647 w 2226"/>
              <a:gd name="T121" fmla="*/ 2147483647 h 2292"/>
              <a:gd name="T122" fmla="*/ 2147483647 w 2226"/>
              <a:gd name="T123" fmla="*/ 2147483647 h 2292"/>
              <a:gd name="T124" fmla="*/ 2147483647 w 2226"/>
              <a:gd name="T125" fmla="*/ 2147483647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28" name="Freeform 10"/>
          <p:cNvSpPr>
            <a:spLocks/>
          </p:cNvSpPr>
          <p:nvPr>
            <p:custDataLst>
              <p:tags r:id="rId9"/>
            </p:custDataLst>
          </p:nvPr>
        </p:nvSpPr>
        <p:spPr bwMode="auto">
          <a:xfrm>
            <a:off x="4289425" y="3161754"/>
            <a:ext cx="69850" cy="49213"/>
          </a:xfrm>
          <a:custGeom>
            <a:avLst/>
            <a:gdLst>
              <a:gd name="T0" fmla="*/ 2147483647 w 161"/>
              <a:gd name="T1" fmla="*/ 0 h 93"/>
              <a:gd name="T2" fmla="*/ 2147483647 w 161"/>
              <a:gd name="T3" fmla="*/ 2147483647 h 93"/>
              <a:gd name="T4" fmla="*/ 2147483647 w 161"/>
              <a:gd name="T5" fmla="*/ 2147483647 h 93"/>
              <a:gd name="T6" fmla="*/ 2147483647 w 161"/>
              <a:gd name="T7" fmla="*/ 2147483647 h 93"/>
              <a:gd name="T8" fmla="*/ 2147483647 w 161"/>
              <a:gd name="T9" fmla="*/ 2147483647 h 93"/>
              <a:gd name="T10" fmla="*/ 2147483647 w 161"/>
              <a:gd name="T11" fmla="*/ 2147483647 h 93"/>
              <a:gd name="T12" fmla="*/ 2147483647 w 161"/>
              <a:gd name="T13" fmla="*/ 2147483647 h 93"/>
              <a:gd name="T14" fmla="*/ 2147483647 w 161"/>
              <a:gd name="T15" fmla="*/ 0 h 93"/>
              <a:gd name="T16" fmla="*/ 2147483647 w 161"/>
              <a:gd name="T17" fmla="*/ 0 h 93"/>
              <a:gd name="T18" fmla="*/ 2147483647 w 161"/>
              <a:gd name="T19" fmla="*/ 0 h 93"/>
              <a:gd name="T20" fmla="*/ 2147483647 w 161"/>
              <a:gd name="T21" fmla="*/ 2147483647 h 93"/>
              <a:gd name="T22" fmla="*/ 2147483647 w 161"/>
              <a:gd name="T23" fmla="*/ 2147483647 h 93"/>
              <a:gd name="T24" fmla="*/ 2147483647 w 161"/>
              <a:gd name="T25" fmla="*/ 2147483647 h 93"/>
              <a:gd name="T26" fmla="*/ 2147483647 w 161"/>
              <a:gd name="T27" fmla="*/ 2147483647 h 93"/>
              <a:gd name="T28" fmla="*/ 2147483647 w 161"/>
              <a:gd name="T29" fmla="*/ 2147483647 h 93"/>
              <a:gd name="T30" fmla="*/ 2147483647 w 161"/>
              <a:gd name="T31" fmla="*/ 2147483647 h 93"/>
              <a:gd name="T32" fmla="*/ 2147483647 w 161"/>
              <a:gd name="T33" fmla="*/ 2147483647 h 93"/>
              <a:gd name="T34" fmla="*/ 2147483647 w 161"/>
              <a:gd name="T35" fmla="*/ 2147483647 h 93"/>
              <a:gd name="T36" fmla="*/ 2147483647 w 161"/>
              <a:gd name="T37" fmla="*/ 2147483647 h 93"/>
              <a:gd name="T38" fmla="*/ 2147483647 w 161"/>
              <a:gd name="T39" fmla="*/ 2147483647 h 93"/>
              <a:gd name="T40" fmla="*/ 2147483647 w 161"/>
              <a:gd name="T41" fmla="*/ 2147483647 h 93"/>
              <a:gd name="T42" fmla="*/ 2147483647 w 161"/>
              <a:gd name="T43" fmla="*/ 2147483647 h 93"/>
              <a:gd name="T44" fmla="*/ 2147483647 w 161"/>
              <a:gd name="T45" fmla="*/ 2147483647 h 93"/>
              <a:gd name="T46" fmla="*/ 2147483647 w 161"/>
              <a:gd name="T47" fmla="*/ 2147483647 h 93"/>
              <a:gd name="T48" fmla="*/ 2147483647 w 161"/>
              <a:gd name="T49" fmla="*/ 2147483647 h 93"/>
              <a:gd name="T50" fmla="*/ 2147483647 w 161"/>
              <a:gd name="T51" fmla="*/ 2147483647 h 93"/>
              <a:gd name="T52" fmla="*/ 2147483647 w 161"/>
              <a:gd name="T53" fmla="*/ 2147483647 h 93"/>
              <a:gd name="T54" fmla="*/ 2147483647 w 161"/>
              <a:gd name="T55" fmla="*/ 2147483647 h 93"/>
              <a:gd name="T56" fmla="*/ 2147483647 w 161"/>
              <a:gd name="T57" fmla="*/ 2147483647 h 93"/>
              <a:gd name="T58" fmla="*/ 2147483647 w 161"/>
              <a:gd name="T59" fmla="*/ 2147483647 h 93"/>
              <a:gd name="T60" fmla="*/ 2147483647 w 161"/>
              <a:gd name="T61" fmla="*/ 2147483647 h 93"/>
              <a:gd name="T62" fmla="*/ 2147483647 w 161"/>
              <a:gd name="T63" fmla="*/ 2147483647 h 93"/>
              <a:gd name="T64" fmla="*/ 2147483647 w 161"/>
              <a:gd name="T65" fmla="*/ 2147483647 h 93"/>
              <a:gd name="T66" fmla="*/ 2147483647 w 161"/>
              <a:gd name="T67" fmla="*/ 2147483647 h 93"/>
              <a:gd name="T68" fmla="*/ 2147483647 w 161"/>
              <a:gd name="T69" fmla="*/ 2147483647 h 93"/>
              <a:gd name="T70" fmla="*/ 2147483647 w 161"/>
              <a:gd name="T71" fmla="*/ 2147483647 h 93"/>
              <a:gd name="T72" fmla="*/ 0 w 161"/>
              <a:gd name="T73" fmla="*/ 0 h 93"/>
              <a:gd name="T74" fmla="*/ 2147483647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29" name="Freeform 11"/>
          <p:cNvSpPr>
            <a:spLocks/>
          </p:cNvSpPr>
          <p:nvPr>
            <p:custDataLst>
              <p:tags r:id="rId10"/>
            </p:custDataLst>
          </p:nvPr>
        </p:nvSpPr>
        <p:spPr bwMode="auto">
          <a:xfrm>
            <a:off x="3787775" y="3036342"/>
            <a:ext cx="82550" cy="160337"/>
          </a:xfrm>
          <a:custGeom>
            <a:avLst/>
            <a:gdLst>
              <a:gd name="T0" fmla="*/ 2147483647 w 192"/>
              <a:gd name="T1" fmla="*/ 2147483647 h 307"/>
              <a:gd name="T2" fmla="*/ 2147483647 w 192"/>
              <a:gd name="T3" fmla="*/ 0 h 307"/>
              <a:gd name="T4" fmla="*/ 2147483647 w 192"/>
              <a:gd name="T5" fmla="*/ 2147483647 h 307"/>
              <a:gd name="T6" fmla="*/ 2147483647 w 192"/>
              <a:gd name="T7" fmla="*/ 2147483647 h 307"/>
              <a:gd name="T8" fmla="*/ 2147483647 w 192"/>
              <a:gd name="T9" fmla="*/ 2147483647 h 307"/>
              <a:gd name="T10" fmla="*/ 2147483647 w 192"/>
              <a:gd name="T11" fmla="*/ 2147483647 h 307"/>
              <a:gd name="T12" fmla="*/ 2147483647 w 192"/>
              <a:gd name="T13" fmla="*/ 2147483647 h 307"/>
              <a:gd name="T14" fmla="*/ 2147483647 w 192"/>
              <a:gd name="T15" fmla="*/ 2147483647 h 307"/>
              <a:gd name="T16" fmla="*/ 2147483647 w 192"/>
              <a:gd name="T17" fmla="*/ 2147483647 h 307"/>
              <a:gd name="T18" fmla="*/ 2147483647 w 192"/>
              <a:gd name="T19" fmla="*/ 2147483647 h 307"/>
              <a:gd name="T20" fmla="*/ 2147483647 w 192"/>
              <a:gd name="T21" fmla="*/ 2147483647 h 307"/>
              <a:gd name="T22" fmla="*/ 2147483647 w 192"/>
              <a:gd name="T23" fmla="*/ 2147483647 h 307"/>
              <a:gd name="T24" fmla="*/ 2147483647 w 192"/>
              <a:gd name="T25" fmla="*/ 2147483647 h 307"/>
              <a:gd name="T26" fmla="*/ 2147483647 w 192"/>
              <a:gd name="T27" fmla="*/ 2147483647 h 307"/>
              <a:gd name="T28" fmla="*/ 2147483647 w 192"/>
              <a:gd name="T29" fmla="*/ 2147483647 h 307"/>
              <a:gd name="T30" fmla="*/ 2147483647 w 192"/>
              <a:gd name="T31" fmla="*/ 2147483647 h 307"/>
              <a:gd name="T32" fmla="*/ 2147483647 w 192"/>
              <a:gd name="T33" fmla="*/ 2147483647 h 307"/>
              <a:gd name="T34" fmla="*/ 2147483647 w 192"/>
              <a:gd name="T35" fmla="*/ 2147483647 h 307"/>
              <a:gd name="T36" fmla="*/ 2147483647 w 192"/>
              <a:gd name="T37" fmla="*/ 2147483647 h 307"/>
              <a:gd name="T38" fmla="*/ 2147483647 w 192"/>
              <a:gd name="T39" fmla="*/ 2147483647 h 307"/>
              <a:gd name="T40" fmla="*/ 2147483647 w 192"/>
              <a:gd name="T41" fmla="*/ 2147483647 h 307"/>
              <a:gd name="T42" fmla="*/ 2147483647 w 192"/>
              <a:gd name="T43" fmla="*/ 2147483647 h 307"/>
              <a:gd name="T44" fmla="*/ 2147483647 w 192"/>
              <a:gd name="T45" fmla="*/ 2147483647 h 307"/>
              <a:gd name="T46" fmla="*/ 0 w 192"/>
              <a:gd name="T47" fmla="*/ 2147483647 h 307"/>
              <a:gd name="T48" fmla="*/ 0 w 192"/>
              <a:gd name="T49" fmla="*/ 2147483647 h 307"/>
              <a:gd name="T50" fmla="*/ 2147483647 w 192"/>
              <a:gd name="T51" fmla="*/ 2147483647 h 307"/>
              <a:gd name="T52" fmla="*/ 2147483647 w 192"/>
              <a:gd name="T53" fmla="*/ 2147483647 h 307"/>
              <a:gd name="T54" fmla="*/ 2147483647 w 192"/>
              <a:gd name="T55" fmla="*/ 2147483647 h 307"/>
              <a:gd name="T56" fmla="*/ 2147483647 w 192"/>
              <a:gd name="T57" fmla="*/ 2147483647 h 307"/>
              <a:gd name="T58" fmla="*/ 2147483647 w 192"/>
              <a:gd name="T59" fmla="*/ 2147483647 h 307"/>
              <a:gd name="T60" fmla="*/ 2147483647 w 192"/>
              <a:gd name="T61" fmla="*/ 2147483647 h 307"/>
              <a:gd name="T62" fmla="*/ 2147483647 w 192"/>
              <a:gd name="T63" fmla="*/ 2147483647 h 307"/>
              <a:gd name="T64" fmla="*/ 2147483647 w 192"/>
              <a:gd name="T65" fmla="*/ 2147483647 h 307"/>
              <a:gd name="T66" fmla="*/ 2147483647 w 192"/>
              <a:gd name="T67" fmla="*/ 2147483647 h 307"/>
              <a:gd name="T68" fmla="*/ 2147483647 w 192"/>
              <a:gd name="T69" fmla="*/ 2147483647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30" name="Freeform 12"/>
          <p:cNvSpPr>
            <a:spLocks/>
          </p:cNvSpPr>
          <p:nvPr>
            <p:custDataLst>
              <p:tags r:id="rId11"/>
            </p:custDataLst>
          </p:nvPr>
        </p:nvSpPr>
        <p:spPr bwMode="auto">
          <a:xfrm>
            <a:off x="3868738" y="2521992"/>
            <a:ext cx="171450" cy="269875"/>
          </a:xfrm>
          <a:custGeom>
            <a:avLst/>
            <a:gdLst>
              <a:gd name="T0" fmla="*/ 2147483647 w 398"/>
              <a:gd name="T1" fmla="*/ 2147483647 h 518"/>
              <a:gd name="T2" fmla="*/ 2147483647 w 398"/>
              <a:gd name="T3" fmla="*/ 2147483647 h 518"/>
              <a:gd name="T4" fmla="*/ 2147483647 w 398"/>
              <a:gd name="T5" fmla="*/ 2147483647 h 518"/>
              <a:gd name="T6" fmla="*/ 2147483647 w 398"/>
              <a:gd name="T7" fmla="*/ 2147483647 h 518"/>
              <a:gd name="T8" fmla="*/ 2147483647 w 398"/>
              <a:gd name="T9" fmla="*/ 2147483647 h 518"/>
              <a:gd name="T10" fmla="*/ 2147483647 w 398"/>
              <a:gd name="T11" fmla="*/ 2147483647 h 518"/>
              <a:gd name="T12" fmla="*/ 2147483647 w 398"/>
              <a:gd name="T13" fmla="*/ 2147483647 h 518"/>
              <a:gd name="T14" fmla="*/ 2147483647 w 398"/>
              <a:gd name="T15" fmla="*/ 2147483647 h 518"/>
              <a:gd name="T16" fmla="*/ 2147483647 w 398"/>
              <a:gd name="T17" fmla="*/ 2147483647 h 518"/>
              <a:gd name="T18" fmla="*/ 2147483647 w 398"/>
              <a:gd name="T19" fmla="*/ 2147483647 h 518"/>
              <a:gd name="T20" fmla="*/ 2147483647 w 398"/>
              <a:gd name="T21" fmla="*/ 2147483647 h 518"/>
              <a:gd name="T22" fmla="*/ 2147483647 w 398"/>
              <a:gd name="T23" fmla="*/ 2147483647 h 518"/>
              <a:gd name="T24" fmla="*/ 2147483647 w 398"/>
              <a:gd name="T25" fmla="*/ 2147483647 h 518"/>
              <a:gd name="T26" fmla="*/ 2147483647 w 398"/>
              <a:gd name="T27" fmla="*/ 2147483647 h 518"/>
              <a:gd name="T28" fmla="*/ 2147483647 w 398"/>
              <a:gd name="T29" fmla="*/ 2147483647 h 518"/>
              <a:gd name="T30" fmla="*/ 2147483647 w 398"/>
              <a:gd name="T31" fmla="*/ 2147483647 h 518"/>
              <a:gd name="T32" fmla="*/ 2147483647 w 398"/>
              <a:gd name="T33" fmla="*/ 2147483647 h 518"/>
              <a:gd name="T34" fmla="*/ 2147483647 w 398"/>
              <a:gd name="T35" fmla="*/ 2147483647 h 518"/>
              <a:gd name="T36" fmla="*/ 2147483647 w 398"/>
              <a:gd name="T37" fmla="*/ 2147483647 h 518"/>
              <a:gd name="T38" fmla="*/ 2147483647 w 398"/>
              <a:gd name="T39" fmla="*/ 2147483647 h 518"/>
              <a:gd name="T40" fmla="*/ 2147483647 w 398"/>
              <a:gd name="T41" fmla="*/ 2147483647 h 518"/>
              <a:gd name="T42" fmla="*/ 2147483647 w 398"/>
              <a:gd name="T43" fmla="*/ 2147483647 h 518"/>
              <a:gd name="T44" fmla="*/ 2147483647 w 398"/>
              <a:gd name="T45" fmla="*/ 2147483647 h 518"/>
              <a:gd name="T46" fmla="*/ 2147483647 w 398"/>
              <a:gd name="T47" fmla="*/ 2147483647 h 518"/>
              <a:gd name="T48" fmla="*/ 2147483647 w 398"/>
              <a:gd name="T49" fmla="*/ 2147483647 h 518"/>
              <a:gd name="T50" fmla="*/ 2147483647 w 398"/>
              <a:gd name="T51" fmla="*/ 2147483647 h 518"/>
              <a:gd name="T52" fmla="*/ 2147483647 w 398"/>
              <a:gd name="T53" fmla="*/ 2147483647 h 518"/>
              <a:gd name="T54" fmla="*/ 2147483647 w 398"/>
              <a:gd name="T55" fmla="*/ 2147483647 h 518"/>
              <a:gd name="T56" fmla="*/ 2147483647 w 398"/>
              <a:gd name="T57" fmla="*/ 2147483647 h 518"/>
              <a:gd name="T58" fmla="*/ 2147483647 w 398"/>
              <a:gd name="T59" fmla="*/ 2147483647 h 518"/>
              <a:gd name="T60" fmla="*/ 2147483647 w 398"/>
              <a:gd name="T61" fmla="*/ 2147483647 h 518"/>
              <a:gd name="T62" fmla="*/ 2147483647 w 398"/>
              <a:gd name="T63" fmla="*/ 2147483647 h 518"/>
              <a:gd name="T64" fmla="*/ 2147483647 w 398"/>
              <a:gd name="T65" fmla="*/ 2147483647 h 518"/>
              <a:gd name="T66" fmla="*/ 2147483647 w 398"/>
              <a:gd name="T67" fmla="*/ 2147483647 h 518"/>
              <a:gd name="T68" fmla="*/ 2147483647 w 398"/>
              <a:gd name="T69" fmla="*/ 2147483647 h 518"/>
              <a:gd name="T70" fmla="*/ 2147483647 w 398"/>
              <a:gd name="T71" fmla="*/ 2147483647 h 518"/>
              <a:gd name="T72" fmla="*/ 2147483647 w 398"/>
              <a:gd name="T73" fmla="*/ 2147483647 h 518"/>
              <a:gd name="T74" fmla="*/ 2147483647 w 398"/>
              <a:gd name="T75" fmla="*/ 2147483647 h 518"/>
              <a:gd name="T76" fmla="*/ 2147483647 w 398"/>
              <a:gd name="T77" fmla="*/ 2147483647 h 518"/>
              <a:gd name="T78" fmla="*/ 2147483647 w 398"/>
              <a:gd name="T79" fmla="*/ 2147483647 h 518"/>
              <a:gd name="T80" fmla="*/ 2147483647 w 398"/>
              <a:gd name="T81" fmla="*/ 2147483647 h 518"/>
              <a:gd name="T82" fmla="*/ 2147483647 w 398"/>
              <a:gd name="T83" fmla="*/ 2147483647 h 518"/>
              <a:gd name="T84" fmla="*/ 2147483647 w 398"/>
              <a:gd name="T85" fmla="*/ 2147483647 h 518"/>
              <a:gd name="T86" fmla="*/ 2147483647 w 398"/>
              <a:gd name="T87" fmla="*/ 2147483647 h 518"/>
              <a:gd name="T88" fmla="*/ 2147483647 w 398"/>
              <a:gd name="T89" fmla="*/ 2147483647 h 518"/>
              <a:gd name="T90" fmla="*/ 2147483647 w 398"/>
              <a:gd name="T91" fmla="*/ 2147483647 h 518"/>
              <a:gd name="T92" fmla="*/ 2147483647 w 398"/>
              <a:gd name="T93" fmla="*/ 2147483647 h 518"/>
              <a:gd name="T94" fmla="*/ 2147483647 w 398"/>
              <a:gd name="T95" fmla="*/ 2147483647 h 518"/>
              <a:gd name="T96" fmla="*/ 2147483647 w 398"/>
              <a:gd name="T97" fmla="*/ 2147483647 h 518"/>
              <a:gd name="T98" fmla="*/ 2147483647 w 398"/>
              <a:gd name="T99" fmla="*/ 2147483647 h 518"/>
              <a:gd name="T100" fmla="*/ 2147483647 w 398"/>
              <a:gd name="T101" fmla="*/ 2147483647 h 518"/>
              <a:gd name="T102" fmla="*/ 2147483647 w 398"/>
              <a:gd name="T103" fmla="*/ 2147483647 h 518"/>
              <a:gd name="T104" fmla="*/ 2147483647 w 398"/>
              <a:gd name="T105" fmla="*/ 2147483647 h 518"/>
              <a:gd name="T106" fmla="*/ 2147483647 w 398"/>
              <a:gd name="T107" fmla="*/ 2147483647 h 518"/>
              <a:gd name="T108" fmla="*/ 2147483647 w 398"/>
              <a:gd name="T109" fmla="*/ 2147483647 h 518"/>
              <a:gd name="T110" fmla="*/ 2147483647 w 398"/>
              <a:gd name="T111" fmla="*/ 2147483647 h 518"/>
              <a:gd name="T112" fmla="*/ 2147483647 w 398"/>
              <a:gd name="T113" fmla="*/ 2147483647 h 518"/>
              <a:gd name="T114" fmla="*/ 2147483647 w 398"/>
              <a:gd name="T115" fmla="*/ 2147483647 h 518"/>
              <a:gd name="T116" fmla="*/ 2147483647 w 398"/>
              <a:gd name="T117" fmla="*/ 2147483647 h 518"/>
              <a:gd name="T118" fmla="*/ 2147483647 w 398"/>
              <a:gd name="T119" fmla="*/ 2147483647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en-GB"/>
          </a:p>
        </p:txBody>
      </p:sp>
      <p:sp>
        <p:nvSpPr>
          <p:cNvPr id="431" name="Freeform 13"/>
          <p:cNvSpPr>
            <a:spLocks/>
          </p:cNvSpPr>
          <p:nvPr>
            <p:custDataLst>
              <p:tags r:id="rId12"/>
            </p:custDataLst>
          </p:nvPr>
        </p:nvSpPr>
        <p:spPr bwMode="auto">
          <a:xfrm>
            <a:off x="4227513" y="2825204"/>
            <a:ext cx="169862" cy="76200"/>
          </a:xfrm>
          <a:custGeom>
            <a:avLst/>
            <a:gdLst>
              <a:gd name="T0" fmla="*/ 2147483647 w 382"/>
              <a:gd name="T1" fmla="*/ 2147483647 h 148"/>
              <a:gd name="T2" fmla="*/ 2147483647 w 382"/>
              <a:gd name="T3" fmla="*/ 2147483647 h 148"/>
              <a:gd name="T4" fmla="*/ 2147483647 w 382"/>
              <a:gd name="T5" fmla="*/ 2147483647 h 148"/>
              <a:gd name="T6" fmla="*/ 2147483647 w 382"/>
              <a:gd name="T7" fmla="*/ 2147483647 h 148"/>
              <a:gd name="T8" fmla="*/ 2147483647 w 382"/>
              <a:gd name="T9" fmla="*/ 2147483647 h 148"/>
              <a:gd name="T10" fmla="*/ 2147483647 w 382"/>
              <a:gd name="T11" fmla="*/ 2147483647 h 148"/>
              <a:gd name="T12" fmla="*/ 2147483647 w 382"/>
              <a:gd name="T13" fmla="*/ 2147483647 h 148"/>
              <a:gd name="T14" fmla="*/ 2147483647 w 382"/>
              <a:gd name="T15" fmla="*/ 2147483647 h 148"/>
              <a:gd name="T16" fmla="*/ 2147483647 w 382"/>
              <a:gd name="T17" fmla="*/ 2147483647 h 148"/>
              <a:gd name="T18" fmla="*/ 2147483647 w 382"/>
              <a:gd name="T19" fmla="*/ 2147483647 h 148"/>
              <a:gd name="T20" fmla="*/ 2147483647 w 382"/>
              <a:gd name="T21" fmla="*/ 2147483647 h 148"/>
              <a:gd name="T22" fmla="*/ 0 w 382"/>
              <a:gd name="T23" fmla="*/ 2147483647 h 148"/>
              <a:gd name="T24" fmla="*/ 2147483647 w 382"/>
              <a:gd name="T25" fmla="*/ 2147483647 h 148"/>
              <a:gd name="T26" fmla="*/ 2147483647 w 382"/>
              <a:gd name="T27" fmla="*/ 2147483647 h 148"/>
              <a:gd name="T28" fmla="*/ 2147483647 w 382"/>
              <a:gd name="T29" fmla="*/ 2147483647 h 148"/>
              <a:gd name="T30" fmla="*/ 2147483647 w 382"/>
              <a:gd name="T31" fmla="*/ 2147483647 h 148"/>
              <a:gd name="T32" fmla="*/ 2147483647 w 382"/>
              <a:gd name="T33" fmla="*/ 2147483647 h 148"/>
              <a:gd name="T34" fmla="*/ 2147483647 w 382"/>
              <a:gd name="T35" fmla="*/ 2147483647 h 148"/>
              <a:gd name="T36" fmla="*/ 2147483647 w 382"/>
              <a:gd name="T37" fmla="*/ 2147483647 h 148"/>
              <a:gd name="T38" fmla="*/ 2147483647 w 382"/>
              <a:gd name="T39" fmla="*/ 2147483647 h 148"/>
              <a:gd name="T40" fmla="*/ 2147483647 w 382"/>
              <a:gd name="T41" fmla="*/ 2147483647 h 148"/>
              <a:gd name="T42" fmla="*/ 2147483647 w 382"/>
              <a:gd name="T43" fmla="*/ 2147483647 h 148"/>
              <a:gd name="T44" fmla="*/ 2147483647 w 382"/>
              <a:gd name="T45" fmla="*/ 2147483647 h 148"/>
              <a:gd name="T46" fmla="*/ 2147483647 w 382"/>
              <a:gd name="T47" fmla="*/ 2147483647 h 148"/>
              <a:gd name="T48" fmla="*/ 2147483647 w 382"/>
              <a:gd name="T49" fmla="*/ 2147483647 h 148"/>
              <a:gd name="T50" fmla="*/ 2147483647 w 382"/>
              <a:gd name="T51" fmla="*/ 2147483647 h 148"/>
              <a:gd name="T52" fmla="*/ 2147483647 w 382"/>
              <a:gd name="T53" fmla="*/ 2147483647 h 148"/>
              <a:gd name="T54" fmla="*/ 2147483647 w 382"/>
              <a:gd name="T55" fmla="*/ 2147483647 h 148"/>
              <a:gd name="T56" fmla="*/ 2147483647 w 382"/>
              <a:gd name="T57" fmla="*/ 2147483647 h 148"/>
              <a:gd name="T58" fmla="*/ 2147483647 w 382"/>
              <a:gd name="T59" fmla="*/ 2147483647 h 148"/>
              <a:gd name="T60" fmla="*/ 2147483647 w 382"/>
              <a:gd name="T61" fmla="*/ 2147483647 h 148"/>
              <a:gd name="T62" fmla="*/ 2147483647 w 382"/>
              <a:gd name="T63" fmla="*/ 2147483647 h 148"/>
              <a:gd name="T64" fmla="*/ 2147483647 w 382"/>
              <a:gd name="T65" fmla="*/ 2147483647 h 148"/>
              <a:gd name="T66" fmla="*/ 2147483647 w 382"/>
              <a:gd name="T67" fmla="*/ 2147483647 h 148"/>
              <a:gd name="T68" fmla="*/ 2147483647 w 382"/>
              <a:gd name="T69" fmla="*/ 2147483647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32" name="Freeform 14"/>
          <p:cNvSpPr>
            <a:spLocks/>
          </p:cNvSpPr>
          <p:nvPr>
            <p:custDataLst>
              <p:tags r:id="rId13"/>
            </p:custDataLst>
          </p:nvPr>
        </p:nvSpPr>
        <p:spPr bwMode="auto">
          <a:xfrm>
            <a:off x="5719763" y="2674392"/>
            <a:ext cx="1281112" cy="1038225"/>
          </a:xfrm>
          <a:custGeom>
            <a:avLst/>
            <a:gdLst>
              <a:gd name="T0" fmla="*/ 2147483647 w 2936"/>
              <a:gd name="T1" fmla="*/ 2147483647 h 1983"/>
              <a:gd name="T2" fmla="*/ 2147483647 w 2936"/>
              <a:gd name="T3" fmla="*/ 2147483647 h 1983"/>
              <a:gd name="T4" fmla="*/ 2147483647 w 2936"/>
              <a:gd name="T5" fmla="*/ 2147483647 h 1983"/>
              <a:gd name="T6" fmla="*/ 2147483647 w 2936"/>
              <a:gd name="T7" fmla="*/ 2147483647 h 1983"/>
              <a:gd name="T8" fmla="*/ 2147483647 w 2936"/>
              <a:gd name="T9" fmla="*/ 2147483647 h 1983"/>
              <a:gd name="T10" fmla="*/ 2147483647 w 2936"/>
              <a:gd name="T11" fmla="*/ 2147483647 h 1983"/>
              <a:gd name="T12" fmla="*/ 2147483647 w 2936"/>
              <a:gd name="T13" fmla="*/ 2147483647 h 1983"/>
              <a:gd name="T14" fmla="*/ 2147483647 w 2936"/>
              <a:gd name="T15" fmla="*/ 2147483647 h 1983"/>
              <a:gd name="T16" fmla="*/ 2147483647 w 2936"/>
              <a:gd name="T17" fmla="*/ 2147483647 h 1983"/>
              <a:gd name="T18" fmla="*/ 2147483647 w 2936"/>
              <a:gd name="T19" fmla="*/ 2147483647 h 1983"/>
              <a:gd name="T20" fmla="*/ 2147483647 w 2936"/>
              <a:gd name="T21" fmla="*/ 2147483647 h 1983"/>
              <a:gd name="T22" fmla="*/ 2147483647 w 2936"/>
              <a:gd name="T23" fmla="*/ 2147483647 h 1983"/>
              <a:gd name="T24" fmla="*/ 2147483647 w 2936"/>
              <a:gd name="T25" fmla="*/ 2147483647 h 1983"/>
              <a:gd name="T26" fmla="*/ 2147483647 w 2936"/>
              <a:gd name="T27" fmla="*/ 2147483647 h 1983"/>
              <a:gd name="T28" fmla="*/ 2147483647 w 2936"/>
              <a:gd name="T29" fmla="*/ 2147483647 h 1983"/>
              <a:gd name="T30" fmla="*/ 2147483647 w 2936"/>
              <a:gd name="T31" fmla="*/ 2147483647 h 1983"/>
              <a:gd name="T32" fmla="*/ 2147483647 w 2936"/>
              <a:gd name="T33" fmla="*/ 2147483647 h 1983"/>
              <a:gd name="T34" fmla="*/ 2147483647 w 2936"/>
              <a:gd name="T35" fmla="*/ 2147483647 h 1983"/>
              <a:gd name="T36" fmla="*/ 2147483647 w 2936"/>
              <a:gd name="T37" fmla="*/ 2147483647 h 1983"/>
              <a:gd name="T38" fmla="*/ 2147483647 w 2936"/>
              <a:gd name="T39" fmla="*/ 2147483647 h 1983"/>
              <a:gd name="T40" fmla="*/ 2147483647 w 2936"/>
              <a:gd name="T41" fmla="*/ 2147483647 h 1983"/>
              <a:gd name="T42" fmla="*/ 2147483647 w 2936"/>
              <a:gd name="T43" fmla="*/ 2147483647 h 1983"/>
              <a:gd name="T44" fmla="*/ 2147483647 w 2936"/>
              <a:gd name="T45" fmla="*/ 2147483647 h 1983"/>
              <a:gd name="T46" fmla="*/ 2147483647 w 2936"/>
              <a:gd name="T47" fmla="*/ 2147483647 h 1983"/>
              <a:gd name="T48" fmla="*/ 2147483647 w 2936"/>
              <a:gd name="T49" fmla="*/ 2147483647 h 1983"/>
              <a:gd name="T50" fmla="*/ 2147483647 w 2936"/>
              <a:gd name="T51" fmla="*/ 2147483647 h 1983"/>
              <a:gd name="T52" fmla="*/ 2147483647 w 2936"/>
              <a:gd name="T53" fmla="*/ 2147483647 h 1983"/>
              <a:gd name="T54" fmla="*/ 2147483647 w 2936"/>
              <a:gd name="T55" fmla="*/ 2147483647 h 1983"/>
              <a:gd name="T56" fmla="*/ 2147483647 w 2936"/>
              <a:gd name="T57" fmla="*/ 2147483647 h 1983"/>
              <a:gd name="T58" fmla="*/ 2147483647 w 2936"/>
              <a:gd name="T59" fmla="*/ 2147483647 h 1983"/>
              <a:gd name="T60" fmla="*/ 2147483647 w 2936"/>
              <a:gd name="T61" fmla="*/ 2147483647 h 1983"/>
              <a:gd name="T62" fmla="*/ 2147483647 w 2936"/>
              <a:gd name="T63" fmla="*/ 2147483647 h 1983"/>
              <a:gd name="T64" fmla="*/ 2147483647 w 2936"/>
              <a:gd name="T65" fmla="*/ 2147483647 h 1983"/>
              <a:gd name="T66" fmla="*/ 2147483647 w 2936"/>
              <a:gd name="T67" fmla="*/ 2147483647 h 1983"/>
              <a:gd name="T68" fmla="*/ 2147483647 w 2936"/>
              <a:gd name="T69" fmla="*/ 2147483647 h 1983"/>
              <a:gd name="T70" fmla="*/ 2147483647 w 2936"/>
              <a:gd name="T71" fmla="*/ 2147483647 h 1983"/>
              <a:gd name="T72" fmla="*/ 2147483647 w 2936"/>
              <a:gd name="T73" fmla="*/ 2147483647 h 1983"/>
              <a:gd name="T74" fmla="*/ 2147483647 w 2936"/>
              <a:gd name="T75" fmla="*/ 2147483647 h 1983"/>
              <a:gd name="T76" fmla="*/ 2147483647 w 2936"/>
              <a:gd name="T77" fmla="*/ 2147483647 h 1983"/>
              <a:gd name="T78" fmla="*/ 2147483647 w 2936"/>
              <a:gd name="T79" fmla="*/ 2147483647 h 1983"/>
              <a:gd name="T80" fmla="*/ 2147483647 w 2936"/>
              <a:gd name="T81" fmla="*/ 2147483647 h 1983"/>
              <a:gd name="T82" fmla="*/ 2147483647 w 2936"/>
              <a:gd name="T83" fmla="*/ 2147483647 h 1983"/>
              <a:gd name="T84" fmla="*/ 2147483647 w 2936"/>
              <a:gd name="T85" fmla="*/ 2147483647 h 1983"/>
              <a:gd name="T86" fmla="*/ 2147483647 w 2936"/>
              <a:gd name="T87" fmla="*/ 2147483647 h 1983"/>
              <a:gd name="T88" fmla="*/ 2147483647 w 2936"/>
              <a:gd name="T89" fmla="*/ 2147483647 h 1983"/>
              <a:gd name="T90" fmla="*/ 2147483647 w 2936"/>
              <a:gd name="T91" fmla="*/ 2147483647 h 1983"/>
              <a:gd name="T92" fmla="*/ 2147483647 w 2936"/>
              <a:gd name="T93" fmla="*/ 2147483647 h 1983"/>
              <a:gd name="T94" fmla="*/ 2147483647 w 2936"/>
              <a:gd name="T95" fmla="*/ 2147483647 h 1983"/>
              <a:gd name="T96" fmla="*/ 2147483647 w 2936"/>
              <a:gd name="T97" fmla="*/ 2147483647 h 1983"/>
              <a:gd name="T98" fmla="*/ 2147483647 w 2936"/>
              <a:gd name="T99" fmla="*/ 2147483647 h 1983"/>
              <a:gd name="T100" fmla="*/ 2147483647 w 2936"/>
              <a:gd name="T101" fmla="*/ 2147483647 h 1983"/>
              <a:gd name="T102" fmla="*/ 2147483647 w 2936"/>
              <a:gd name="T103" fmla="*/ 2147483647 h 1983"/>
              <a:gd name="T104" fmla="*/ 2147483647 w 2936"/>
              <a:gd name="T105" fmla="*/ 2147483647 h 1983"/>
              <a:gd name="T106" fmla="*/ 2147483647 w 2936"/>
              <a:gd name="T107" fmla="*/ 2147483647 h 1983"/>
              <a:gd name="T108" fmla="*/ 2147483647 w 2936"/>
              <a:gd name="T109" fmla="*/ 2147483647 h 1983"/>
              <a:gd name="T110" fmla="*/ 2147483647 w 2936"/>
              <a:gd name="T111" fmla="*/ 2147483647 h 1983"/>
              <a:gd name="T112" fmla="*/ 2147483647 w 2936"/>
              <a:gd name="T113" fmla="*/ 2147483647 h 1983"/>
              <a:gd name="T114" fmla="*/ 2147483647 w 2936"/>
              <a:gd name="T115" fmla="*/ 2147483647 h 1983"/>
              <a:gd name="T116" fmla="*/ 2147483647 w 2936"/>
              <a:gd name="T117" fmla="*/ 2147483647 h 1983"/>
              <a:gd name="T118" fmla="*/ 2147483647 w 2936"/>
              <a:gd name="T119" fmla="*/ 2147483647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endParaRPr lang="en-GB"/>
          </a:p>
        </p:txBody>
      </p:sp>
      <p:sp>
        <p:nvSpPr>
          <p:cNvPr id="433" name="Freeform 15"/>
          <p:cNvSpPr>
            <a:spLocks/>
          </p:cNvSpPr>
          <p:nvPr>
            <p:custDataLst>
              <p:tags r:id="rId14"/>
            </p:custDataLst>
          </p:nvPr>
        </p:nvSpPr>
        <p:spPr bwMode="auto">
          <a:xfrm>
            <a:off x="4411663" y="2215604"/>
            <a:ext cx="220662" cy="273050"/>
          </a:xfrm>
          <a:custGeom>
            <a:avLst/>
            <a:gdLst>
              <a:gd name="T0" fmla="*/ 2147483647 w 504"/>
              <a:gd name="T1" fmla="*/ 2147483647 h 524"/>
              <a:gd name="T2" fmla="*/ 2147483647 w 504"/>
              <a:gd name="T3" fmla="*/ 2147483647 h 524"/>
              <a:gd name="T4" fmla="*/ 2147483647 w 504"/>
              <a:gd name="T5" fmla="*/ 2147483647 h 524"/>
              <a:gd name="T6" fmla="*/ 2147483647 w 504"/>
              <a:gd name="T7" fmla="*/ 2147483647 h 524"/>
              <a:gd name="T8" fmla="*/ 2147483647 w 504"/>
              <a:gd name="T9" fmla="*/ 2147483647 h 524"/>
              <a:gd name="T10" fmla="*/ 2147483647 w 504"/>
              <a:gd name="T11" fmla="*/ 2147483647 h 524"/>
              <a:gd name="T12" fmla="*/ 2147483647 w 504"/>
              <a:gd name="T13" fmla="*/ 2147483647 h 524"/>
              <a:gd name="T14" fmla="*/ 2147483647 w 504"/>
              <a:gd name="T15" fmla="*/ 2147483647 h 524"/>
              <a:gd name="T16" fmla="*/ 2147483647 w 504"/>
              <a:gd name="T17" fmla="*/ 2147483647 h 524"/>
              <a:gd name="T18" fmla="*/ 2147483647 w 504"/>
              <a:gd name="T19" fmla="*/ 2147483647 h 524"/>
              <a:gd name="T20" fmla="*/ 2147483647 w 504"/>
              <a:gd name="T21" fmla="*/ 2147483647 h 524"/>
              <a:gd name="T22" fmla="*/ 2147483647 w 504"/>
              <a:gd name="T23" fmla="*/ 2147483647 h 524"/>
              <a:gd name="T24" fmla="*/ 2147483647 w 504"/>
              <a:gd name="T25" fmla="*/ 2147483647 h 524"/>
              <a:gd name="T26" fmla="*/ 2147483647 w 504"/>
              <a:gd name="T27" fmla="*/ 2147483647 h 524"/>
              <a:gd name="T28" fmla="*/ 2147483647 w 504"/>
              <a:gd name="T29" fmla="*/ 2147483647 h 524"/>
              <a:gd name="T30" fmla="*/ 2147483647 w 504"/>
              <a:gd name="T31" fmla="*/ 2147483647 h 524"/>
              <a:gd name="T32" fmla="*/ 2147483647 w 504"/>
              <a:gd name="T33" fmla="*/ 2147483647 h 524"/>
              <a:gd name="T34" fmla="*/ 2147483647 w 504"/>
              <a:gd name="T35" fmla="*/ 2147483647 h 524"/>
              <a:gd name="T36" fmla="*/ 2147483647 w 504"/>
              <a:gd name="T37" fmla="*/ 2147483647 h 524"/>
              <a:gd name="T38" fmla="*/ 2147483647 w 504"/>
              <a:gd name="T39" fmla="*/ 2147483647 h 524"/>
              <a:gd name="T40" fmla="*/ 2147483647 w 504"/>
              <a:gd name="T41" fmla="*/ 2147483647 h 524"/>
              <a:gd name="T42" fmla="*/ 2147483647 w 504"/>
              <a:gd name="T43" fmla="*/ 2147483647 h 524"/>
              <a:gd name="T44" fmla="*/ 2147483647 w 504"/>
              <a:gd name="T45" fmla="*/ 2147483647 h 524"/>
              <a:gd name="T46" fmla="*/ 2147483647 w 504"/>
              <a:gd name="T47" fmla="*/ 2147483647 h 524"/>
              <a:gd name="T48" fmla="*/ 2147483647 w 504"/>
              <a:gd name="T49" fmla="*/ 2147483647 h 524"/>
              <a:gd name="T50" fmla="*/ 2147483647 w 504"/>
              <a:gd name="T51" fmla="*/ 2147483647 h 524"/>
              <a:gd name="T52" fmla="*/ 2147483647 w 504"/>
              <a:gd name="T53" fmla="*/ 2147483647 h 524"/>
              <a:gd name="T54" fmla="*/ 2147483647 w 504"/>
              <a:gd name="T55" fmla="*/ 2147483647 h 524"/>
              <a:gd name="T56" fmla="*/ 2147483647 w 504"/>
              <a:gd name="T57" fmla="*/ 2147483647 h 524"/>
              <a:gd name="T58" fmla="*/ 2147483647 w 504"/>
              <a:gd name="T59" fmla="*/ 2147483647 h 524"/>
              <a:gd name="T60" fmla="*/ 2147483647 w 504"/>
              <a:gd name="T61" fmla="*/ 2147483647 h 524"/>
              <a:gd name="T62" fmla="*/ 2147483647 w 504"/>
              <a:gd name="T63" fmla="*/ 2147483647 h 524"/>
              <a:gd name="T64" fmla="*/ 2147483647 w 504"/>
              <a:gd name="T65" fmla="*/ 2147483647 h 524"/>
              <a:gd name="T66" fmla="*/ 2147483647 w 504"/>
              <a:gd name="T67" fmla="*/ 2147483647 h 524"/>
              <a:gd name="T68" fmla="*/ 2147483647 w 504"/>
              <a:gd name="T69" fmla="*/ 2147483647 h 524"/>
              <a:gd name="T70" fmla="*/ 2147483647 w 504"/>
              <a:gd name="T71" fmla="*/ 2147483647 h 524"/>
              <a:gd name="T72" fmla="*/ 2147483647 w 504"/>
              <a:gd name="T73" fmla="*/ 2147483647 h 524"/>
              <a:gd name="T74" fmla="*/ 2147483647 w 504"/>
              <a:gd name="T75" fmla="*/ 0 h 524"/>
              <a:gd name="T76" fmla="*/ 2147483647 w 504"/>
              <a:gd name="T77" fmla="*/ 0 h 524"/>
              <a:gd name="T78" fmla="*/ 2147483647 w 504"/>
              <a:gd name="T79" fmla="*/ 2147483647 h 524"/>
              <a:gd name="T80" fmla="*/ 2147483647 w 504"/>
              <a:gd name="T81" fmla="*/ 2147483647 h 524"/>
              <a:gd name="T82" fmla="*/ 2147483647 w 504"/>
              <a:gd name="T83" fmla="*/ 2147483647 h 524"/>
              <a:gd name="T84" fmla="*/ 2147483647 w 504"/>
              <a:gd name="T85" fmla="*/ 2147483647 h 524"/>
              <a:gd name="T86" fmla="*/ 2147483647 w 504"/>
              <a:gd name="T87" fmla="*/ 2147483647 h 524"/>
              <a:gd name="T88" fmla="*/ 2147483647 w 504"/>
              <a:gd name="T89" fmla="*/ 2147483647 h 524"/>
              <a:gd name="T90" fmla="*/ 2147483647 w 504"/>
              <a:gd name="T91" fmla="*/ 2147483647 h 524"/>
              <a:gd name="T92" fmla="*/ 2147483647 w 504"/>
              <a:gd name="T93" fmla="*/ 2147483647 h 524"/>
              <a:gd name="T94" fmla="*/ 2147483647 w 504"/>
              <a:gd name="T95" fmla="*/ 2147483647 h 524"/>
              <a:gd name="T96" fmla="*/ 2147483647 w 504"/>
              <a:gd name="T97" fmla="*/ 2147483647 h 524"/>
              <a:gd name="T98" fmla="*/ 2147483647 w 504"/>
              <a:gd name="T99" fmla="*/ 2147483647 h 524"/>
              <a:gd name="T100" fmla="*/ 2147483647 w 504"/>
              <a:gd name="T101" fmla="*/ 2147483647 h 524"/>
              <a:gd name="T102" fmla="*/ 2147483647 w 504"/>
              <a:gd name="T103" fmla="*/ 2147483647 h 524"/>
              <a:gd name="T104" fmla="*/ 2147483647 w 504"/>
              <a:gd name="T105" fmla="*/ 2147483647 h 524"/>
              <a:gd name="T106" fmla="*/ 2147483647 w 504"/>
              <a:gd name="T107" fmla="*/ 2147483647 h 524"/>
              <a:gd name="T108" fmla="*/ 2147483647 w 504"/>
              <a:gd name="T109" fmla="*/ 2147483647 h 524"/>
              <a:gd name="T110" fmla="*/ 2147483647 w 504"/>
              <a:gd name="T111" fmla="*/ 214748364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34" name="Freeform 16"/>
          <p:cNvSpPr>
            <a:spLocks/>
          </p:cNvSpPr>
          <p:nvPr>
            <p:custDataLst>
              <p:tags r:id="rId15"/>
            </p:custDataLst>
          </p:nvPr>
        </p:nvSpPr>
        <p:spPr bwMode="auto">
          <a:xfrm>
            <a:off x="4148138" y="2633117"/>
            <a:ext cx="182562" cy="238125"/>
          </a:xfrm>
          <a:custGeom>
            <a:avLst/>
            <a:gdLst>
              <a:gd name="T0" fmla="*/ 2147483647 w 438"/>
              <a:gd name="T1" fmla="*/ 2147483647 h 451"/>
              <a:gd name="T2" fmla="*/ 2147483647 w 438"/>
              <a:gd name="T3" fmla="*/ 2147483647 h 451"/>
              <a:gd name="T4" fmla="*/ 2147483647 w 438"/>
              <a:gd name="T5" fmla="*/ 2147483647 h 451"/>
              <a:gd name="T6" fmla="*/ 2147483647 w 438"/>
              <a:gd name="T7" fmla="*/ 2147483647 h 451"/>
              <a:gd name="T8" fmla="*/ 2147483647 w 438"/>
              <a:gd name="T9" fmla="*/ 2147483647 h 451"/>
              <a:gd name="T10" fmla="*/ 2147483647 w 438"/>
              <a:gd name="T11" fmla="*/ 2147483647 h 451"/>
              <a:gd name="T12" fmla="*/ 2147483647 w 438"/>
              <a:gd name="T13" fmla="*/ 2147483647 h 451"/>
              <a:gd name="T14" fmla="*/ 2147483647 w 438"/>
              <a:gd name="T15" fmla="*/ 2147483647 h 451"/>
              <a:gd name="T16" fmla="*/ 2147483647 w 438"/>
              <a:gd name="T17" fmla="*/ 2147483647 h 451"/>
              <a:gd name="T18" fmla="*/ 2147483647 w 438"/>
              <a:gd name="T19" fmla="*/ 2147483647 h 451"/>
              <a:gd name="T20" fmla="*/ 2147483647 w 438"/>
              <a:gd name="T21" fmla="*/ 2147483647 h 451"/>
              <a:gd name="T22" fmla="*/ 2147483647 w 438"/>
              <a:gd name="T23" fmla="*/ 2147483647 h 451"/>
              <a:gd name="T24" fmla="*/ 2147483647 w 438"/>
              <a:gd name="T25" fmla="*/ 2147483647 h 451"/>
              <a:gd name="T26" fmla="*/ 2147483647 w 438"/>
              <a:gd name="T27" fmla="*/ 0 h 451"/>
              <a:gd name="T28" fmla="*/ 2147483647 w 438"/>
              <a:gd name="T29" fmla="*/ 2147483647 h 451"/>
              <a:gd name="T30" fmla="*/ 2147483647 w 438"/>
              <a:gd name="T31" fmla="*/ 2147483647 h 451"/>
              <a:gd name="T32" fmla="*/ 2147483647 w 438"/>
              <a:gd name="T33" fmla="*/ 2147483647 h 451"/>
              <a:gd name="T34" fmla="*/ 2147483647 w 438"/>
              <a:gd name="T35" fmla="*/ 2147483647 h 451"/>
              <a:gd name="T36" fmla="*/ 2147483647 w 438"/>
              <a:gd name="T37" fmla="*/ 2147483647 h 451"/>
              <a:gd name="T38" fmla="*/ 2147483647 w 438"/>
              <a:gd name="T39" fmla="*/ 2147483647 h 451"/>
              <a:gd name="T40" fmla="*/ 2147483647 w 438"/>
              <a:gd name="T41" fmla="*/ 2147483647 h 451"/>
              <a:gd name="T42" fmla="*/ 2147483647 w 438"/>
              <a:gd name="T43" fmla="*/ 2147483647 h 451"/>
              <a:gd name="T44" fmla="*/ 2147483647 w 438"/>
              <a:gd name="T45" fmla="*/ 2147483647 h 451"/>
              <a:gd name="T46" fmla="*/ 2147483647 w 438"/>
              <a:gd name="T47" fmla="*/ 2147483647 h 451"/>
              <a:gd name="T48" fmla="*/ 2147483647 w 438"/>
              <a:gd name="T49" fmla="*/ 2147483647 h 451"/>
              <a:gd name="T50" fmla="*/ 2147483647 w 438"/>
              <a:gd name="T51" fmla="*/ 2147483647 h 451"/>
              <a:gd name="T52" fmla="*/ 2147483647 w 438"/>
              <a:gd name="T53" fmla="*/ 2147483647 h 451"/>
              <a:gd name="T54" fmla="*/ 2147483647 w 438"/>
              <a:gd name="T55" fmla="*/ 2147483647 h 451"/>
              <a:gd name="T56" fmla="*/ 2147483647 w 438"/>
              <a:gd name="T57" fmla="*/ 2147483647 h 451"/>
              <a:gd name="T58" fmla="*/ 2147483647 w 438"/>
              <a:gd name="T59" fmla="*/ 2147483647 h 451"/>
              <a:gd name="T60" fmla="*/ 2147483647 w 438"/>
              <a:gd name="T61" fmla="*/ 2147483647 h 451"/>
              <a:gd name="T62" fmla="*/ 2147483647 w 438"/>
              <a:gd name="T63" fmla="*/ 2147483647 h 451"/>
              <a:gd name="T64" fmla="*/ 2147483647 w 438"/>
              <a:gd name="T65" fmla="*/ 2147483647 h 451"/>
              <a:gd name="T66" fmla="*/ 2147483647 w 438"/>
              <a:gd name="T67" fmla="*/ 2147483647 h 451"/>
              <a:gd name="T68" fmla="*/ 2147483647 w 438"/>
              <a:gd name="T69" fmla="*/ 2147483647 h 451"/>
              <a:gd name="T70" fmla="*/ 2147483647 w 438"/>
              <a:gd name="T71" fmla="*/ 2147483647 h 451"/>
              <a:gd name="T72" fmla="*/ 2147483647 w 438"/>
              <a:gd name="T73" fmla="*/ 2147483647 h 451"/>
              <a:gd name="T74" fmla="*/ 2147483647 w 438"/>
              <a:gd name="T75" fmla="*/ 2147483647 h 451"/>
              <a:gd name="T76" fmla="*/ 2147483647 w 438"/>
              <a:gd name="T77" fmla="*/ 2147483647 h 451"/>
              <a:gd name="T78" fmla="*/ 2147483647 w 438"/>
              <a:gd name="T79" fmla="*/ 2147483647 h 451"/>
              <a:gd name="T80" fmla="*/ 2147483647 w 438"/>
              <a:gd name="T81" fmla="*/ 2147483647 h 451"/>
              <a:gd name="T82" fmla="*/ 2147483647 w 438"/>
              <a:gd name="T83" fmla="*/ 2147483647 h 451"/>
              <a:gd name="T84" fmla="*/ 2147483647 w 438"/>
              <a:gd name="T85" fmla="*/ 2147483647 h 451"/>
              <a:gd name="T86" fmla="*/ 2147483647 w 438"/>
              <a:gd name="T87" fmla="*/ 2147483647 h 451"/>
              <a:gd name="T88" fmla="*/ 2147483647 w 438"/>
              <a:gd name="T89" fmla="*/ 2147483647 h 451"/>
              <a:gd name="T90" fmla="*/ 2147483647 w 438"/>
              <a:gd name="T91" fmla="*/ 2147483647 h 451"/>
              <a:gd name="T92" fmla="*/ 2147483647 w 438"/>
              <a:gd name="T93" fmla="*/ 2147483647 h 451"/>
              <a:gd name="T94" fmla="*/ 2147483647 w 438"/>
              <a:gd name="T95" fmla="*/ 2147483647 h 451"/>
              <a:gd name="T96" fmla="*/ 2147483647 w 438"/>
              <a:gd name="T97" fmla="*/ 2147483647 h 451"/>
              <a:gd name="T98" fmla="*/ 2147483647 w 438"/>
              <a:gd name="T99" fmla="*/ 2147483647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35" name="Freeform 17"/>
          <p:cNvSpPr>
            <a:spLocks/>
          </p:cNvSpPr>
          <p:nvPr>
            <p:custDataLst>
              <p:tags r:id="rId16"/>
            </p:custDataLst>
          </p:nvPr>
        </p:nvSpPr>
        <p:spPr bwMode="auto">
          <a:xfrm>
            <a:off x="4173538" y="2890292"/>
            <a:ext cx="250825" cy="274637"/>
          </a:xfrm>
          <a:custGeom>
            <a:avLst/>
            <a:gdLst>
              <a:gd name="T0" fmla="*/ 2147483647 w 578"/>
              <a:gd name="T1" fmla="*/ 2147483647 h 524"/>
              <a:gd name="T2" fmla="*/ 2147483647 w 578"/>
              <a:gd name="T3" fmla="*/ 2147483647 h 524"/>
              <a:gd name="T4" fmla="*/ 2147483647 w 578"/>
              <a:gd name="T5" fmla="*/ 2147483647 h 524"/>
              <a:gd name="T6" fmla="*/ 2147483647 w 578"/>
              <a:gd name="T7" fmla="*/ 2147483647 h 524"/>
              <a:gd name="T8" fmla="*/ 2147483647 w 578"/>
              <a:gd name="T9" fmla="*/ 2147483647 h 524"/>
              <a:gd name="T10" fmla="*/ 2147483647 w 578"/>
              <a:gd name="T11" fmla="*/ 2147483647 h 524"/>
              <a:gd name="T12" fmla="*/ 2147483647 w 578"/>
              <a:gd name="T13" fmla="*/ 2147483647 h 524"/>
              <a:gd name="T14" fmla="*/ 2147483647 w 578"/>
              <a:gd name="T15" fmla="*/ 2147483647 h 524"/>
              <a:gd name="T16" fmla="*/ 2147483647 w 578"/>
              <a:gd name="T17" fmla="*/ 2147483647 h 524"/>
              <a:gd name="T18" fmla="*/ 2147483647 w 578"/>
              <a:gd name="T19" fmla="*/ 2147483647 h 524"/>
              <a:gd name="T20" fmla="*/ 2147483647 w 578"/>
              <a:gd name="T21" fmla="*/ 2147483647 h 524"/>
              <a:gd name="T22" fmla="*/ 2147483647 w 578"/>
              <a:gd name="T23" fmla="*/ 2147483647 h 524"/>
              <a:gd name="T24" fmla="*/ 2147483647 w 578"/>
              <a:gd name="T25" fmla="*/ 2147483647 h 524"/>
              <a:gd name="T26" fmla="*/ 2147483647 w 578"/>
              <a:gd name="T27" fmla="*/ 2147483647 h 524"/>
              <a:gd name="T28" fmla="*/ 2147483647 w 578"/>
              <a:gd name="T29" fmla="*/ 2147483647 h 524"/>
              <a:gd name="T30" fmla="*/ 2147483647 w 578"/>
              <a:gd name="T31" fmla="*/ 2147483647 h 524"/>
              <a:gd name="T32" fmla="*/ 2147483647 w 578"/>
              <a:gd name="T33" fmla="*/ 2147483647 h 524"/>
              <a:gd name="T34" fmla="*/ 2147483647 w 578"/>
              <a:gd name="T35" fmla="*/ 2147483647 h 524"/>
              <a:gd name="T36" fmla="*/ 2147483647 w 578"/>
              <a:gd name="T37" fmla="*/ 2147483647 h 524"/>
              <a:gd name="T38" fmla="*/ 2147483647 w 578"/>
              <a:gd name="T39" fmla="*/ 2147483647 h 524"/>
              <a:gd name="T40" fmla="*/ 2147483647 w 578"/>
              <a:gd name="T41" fmla="*/ 2147483647 h 524"/>
              <a:gd name="T42" fmla="*/ 2147483647 w 578"/>
              <a:gd name="T43" fmla="*/ 2147483647 h 524"/>
              <a:gd name="T44" fmla="*/ 2147483647 w 578"/>
              <a:gd name="T45" fmla="*/ 2147483647 h 524"/>
              <a:gd name="T46" fmla="*/ 2147483647 w 578"/>
              <a:gd name="T47" fmla="*/ 2147483647 h 524"/>
              <a:gd name="T48" fmla="*/ 2147483647 w 578"/>
              <a:gd name="T49" fmla="*/ 2147483647 h 524"/>
              <a:gd name="T50" fmla="*/ 2147483647 w 578"/>
              <a:gd name="T51" fmla="*/ 2147483647 h 524"/>
              <a:gd name="T52" fmla="*/ 2147483647 w 578"/>
              <a:gd name="T53" fmla="*/ 2147483647 h 524"/>
              <a:gd name="T54" fmla="*/ 2147483647 w 578"/>
              <a:gd name="T55" fmla="*/ 2147483647 h 524"/>
              <a:gd name="T56" fmla="*/ 2147483647 w 578"/>
              <a:gd name="T57" fmla="*/ 2147483647 h 524"/>
              <a:gd name="T58" fmla="*/ 2147483647 w 578"/>
              <a:gd name="T59" fmla="*/ 2147483647 h 524"/>
              <a:gd name="T60" fmla="*/ 2147483647 w 578"/>
              <a:gd name="T61" fmla="*/ 2147483647 h 524"/>
              <a:gd name="T62" fmla="*/ 2147483647 w 578"/>
              <a:gd name="T63" fmla="*/ 2147483647 h 524"/>
              <a:gd name="T64" fmla="*/ 2147483647 w 578"/>
              <a:gd name="T65" fmla="*/ 2147483647 h 524"/>
              <a:gd name="T66" fmla="*/ 2147483647 w 578"/>
              <a:gd name="T67" fmla="*/ 2147483647 h 524"/>
              <a:gd name="T68" fmla="*/ 2147483647 w 578"/>
              <a:gd name="T69" fmla="*/ 2147483647 h 524"/>
              <a:gd name="T70" fmla="*/ 2147483647 w 578"/>
              <a:gd name="T71" fmla="*/ 2147483647 h 524"/>
              <a:gd name="T72" fmla="*/ 2147483647 w 578"/>
              <a:gd name="T73" fmla="*/ 2147483647 h 524"/>
              <a:gd name="T74" fmla="*/ 2147483647 w 578"/>
              <a:gd name="T75" fmla="*/ 2147483647 h 524"/>
              <a:gd name="T76" fmla="*/ 2147483647 w 578"/>
              <a:gd name="T77" fmla="*/ 2147483647 h 524"/>
              <a:gd name="T78" fmla="*/ 2147483647 w 578"/>
              <a:gd name="T79" fmla="*/ 2147483647 h 524"/>
              <a:gd name="T80" fmla="*/ 2147483647 w 578"/>
              <a:gd name="T81" fmla="*/ 2147483647 h 524"/>
              <a:gd name="T82" fmla="*/ 2147483647 w 578"/>
              <a:gd name="T83" fmla="*/ 2147483647 h 524"/>
              <a:gd name="T84" fmla="*/ 2147483647 w 578"/>
              <a:gd name="T85" fmla="*/ 2147483647 h 524"/>
              <a:gd name="T86" fmla="*/ 2147483647 w 578"/>
              <a:gd name="T87" fmla="*/ 2147483647 h 524"/>
              <a:gd name="T88" fmla="*/ 2147483647 w 578"/>
              <a:gd name="T89" fmla="*/ 2147483647 h 524"/>
              <a:gd name="T90" fmla="*/ 2147483647 w 578"/>
              <a:gd name="T91" fmla="*/ 2147483647 h 524"/>
              <a:gd name="T92" fmla="*/ 2147483647 w 578"/>
              <a:gd name="T93" fmla="*/ 2147483647 h 524"/>
              <a:gd name="T94" fmla="*/ 2147483647 w 578"/>
              <a:gd name="T95" fmla="*/ 2147483647 h 524"/>
              <a:gd name="T96" fmla="*/ 2147483647 w 578"/>
              <a:gd name="T97" fmla="*/ 0 h 524"/>
              <a:gd name="T98" fmla="*/ 2147483647 w 578"/>
              <a:gd name="T99" fmla="*/ 2147483647 h 524"/>
              <a:gd name="T100" fmla="*/ 2147483647 w 578"/>
              <a:gd name="T101" fmla="*/ 2147483647 h 524"/>
              <a:gd name="T102" fmla="*/ 2147483647 w 578"/>
              <a:gd name="T103" fmla="*/ 2147483647 h 524"/>
              <a:gd name="T104" fmla="*/ 2147483647 w 578"/>
              <a:gd name="T105" fmla="*/ 2147483647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36" name="Freeform 18"/>
          <p:cNvSpPr>
            <a:spLocks/>
          </p:cNvSpPr>
          <p:nvPr>
            <p:custDataLst>
              <p:tags r:id="rId17"/>
            </p:custDataLst>
          </p:nvPr>
        </p:nvSpPr>
        <p:spPr bwMode="auto">
          <a:xfrm>
            <a:off x="4191000" y="3058567"/>
            <a:ext cx="33338" cy="82550"/>
          </a:xfrm>
          <a:custGeom>
            <a:avLst/>
            <a:gdLst>
              <a:gd name="T0" fmla="*/ 0 w 79"/>
              <a:gd name="T1" fmla="*/ 2147483647 h 160"/>
              <a:gd name="T2" fmla="*/ 2147483647 w 79"/>
              <a:gd name="T3" fmla="*/ 2147483647 h 160"/>
              <a:gd name="T4" fmla="*/ 2147483647 w 79"/>
              <a:gd name="T5" fmla="*/ 2147483647 h 160"/>
              <a:gd name="T6" fmla="*/ 2147483647 w 79"/>
              <a:gd name="T7" fmla="*/ 2147483647 h 160"/>
              <a:gd name="T8" fmla="*/ 2147483647 w 79"/>
              <a:gd name="T9" fmla="*/ 2147483647 h 160"/>
              <a:gd name="T10" fmla="*/ 2147483647 w 79"/>
              <a:gd name="T11" fmla="*/ 2147483647 h 160"/>
              <a:gd name="T12" fmla="*/ 2147483647 w 79"/>
              <a:gd name="T13" fmla="*/ 2147483647 h 160"/>
              <a:gd name="T14" fmla="*/ 2147483647 w 79"/>
              <a:gd name="T15" fmla="*/ 2147483647 h 160"/>
              <a:gd name="T16" fmla="*/ 2147483647 w 79"/>
              <a:gd name="T17" fmla="*/ 2147483647 h 160"/>
              <a:gd name="T18" fmla="*/ 2147483647 w 79"/>
              <a:gd name="T19" fmla="*/ 2147483647 h 160"/>
              <a:gd name="T20" fmla="*/ 2147483647 w 79"/>
              <a:gd name="T21" fmla="*/ 0 h 160"/>
              <a:gd name="T22" fmla="*/ 2147483647 w 79"/>
              <a:gd name="T23" fmla="*/ 2147483647 h 160"/>
              <a:gd name="T24" fmla="*/ 2147483647 w 79"/>
              <a:gd name="T25" fmla="*/ 2147483647 h 160"/>
              <a:gd name="T26" fmla="*/ 2147483647 w 79"/>
              <a:gd name="T27" fmla="*/ 2147483647 h 160"/>
              <a:gd name="T28" fmla="*/ 2147483647 w 79"/>
              <a:gd name="T29" fmla="*/ 2147483647 h 160"/>
              <a:gd name="T30" fmla="*/ 2147483647 w 79"/>
              <a:gd name="T31" fmla="*/ 2147483647 h 160"/>
              <a:gd name="T32" fmla="*/ 2147483647 w 79"/>
              <a:gd name="T33" fmla="*/ 2147483647 h 160"/>
              <a:gd name="T34" fmla="*/ 2147483647 w 79"/>
              <a:gd name="T35" fmla="*/ 2147483647 h 160"/>
              <a:gd name="T36" fmla="*/ 2147483647 w 79"/>
              <a:gd name="T37" fmla="*/ 2147483647 h 160"/>
              <a:gd name="T38" fmla="*/ 2147483647 w 79"/>
              <a:gd name="T39" fmla="*/ 2147483647 h 160"/>
              <a:gd name="T40" fmla="*/ 2147483647 w 79"/>
              <a:gd name="T41" fmla="*/ 2147483647 h 160"/>
              <a:gd name="T42" fmla="*/ 2147483647 w 79"/>
              <a:gd name="T43" fmla="*/ 2147483647 h 160"/>
              <a:gd name="T44" fmla="*/ 2147483647 w 79"/>
              <a:gd name="T45" fmla="*/ 2147483647 h 160"/>
              <a:gd name="T46" fmla="*/ 2147483647 w 79"/>
              <a:gd name="T47" fmla="*/ 2147483647 h 160"/>
              <a:gd name="T48" fmla="*/ 2147483647 w 79"/>
              <a:gd name="T49" fmla="*/ 2147483647 h 160"/>
              <a:gd name="T50" fmla="*/ 2147483647 w 79"/>
              <a:gd name="T51" fmla="*/ 2147483647 h 160"/>
              <a:gd name="T52" fmla="*/ 2147483647 w 79"/>
              <a:gd name="T53" fmla="*/ 2147483647 h 160"/>
              <a:gd name="T54" fmla="*/ 2147483647 w 79"/>
              <a:gd name="T55" fmla="*/ 2147483647 h 160"/>
              <a:gd name="T56" fmla="*/ 2147483647 w 79"/>
              <a:gd name="T57" fmla="*/ 2147483647 h 160"/>
              <a:gd name="T58" fmla="*/ 2147483647 w 79"/>
              <a:gd name="T59" fmla="*/ 2147483647 h 160"/>
              <a:gd name="T60" fmla="*/ 2147483647 w 79"/>
              <a:gd name="T61" fmla="*/ 2147483647 h 160"/>
              <a:gd name="T62" fmla="*/ 2147483647 w 79"/>
              <a:gd name="T63" fmla="*/ 2147483647 h 160"/>
              <a:gd name="T64" fmla="*/ 2147483647 w 79"/>
              <a:gd name="T65" fmla="*/ 2147483647 h 160"/>
              <a:gd name="T66" fmla="*/ 2147483647 w 79"/>
              <a:gd name="T67" fmla="*/ 2147483647 h 160"/>
              <a:gd name="T68" fmla="*/ 2147483647 w 79"/>
              <a:gd name="T69" fmla="*/ 2147483647 h 160"/>
              <a:gd name="T70" fmla="*/ 2147483647 w 79"/>
              <a:gd name="T71" fmla="*/ 2147483647 h 160"/>
              <a:gd name="T72" fmla="*/ 2147483647 w 79"/>
              <a:gd name="T73" fmla="*/ 2147483647 h 160"/>
              <a:gd name="T74" fmla="*/ 2147483647 w 79"/>
              <a:gd name="T75" fmla="*/ 2147483647 h 160"/>
              <a:gd name="T76" fmla="*/ 0 w 79"/>
              <a:gd name="T77" fmla="*/ 2147483647 h 160"/>
              <a:gd name="T78" fmla="*/ 0 w 79"/>
              <a:gd name="T79" fmla="*/ 2147483647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grpSp>
        <p:nvGrpSpPr>
          <p:cNvPr id="437" name="Group 19"/>
          <p:cNvGrpSpPr>
            <a:grpSpLocks/>
          </p:cNvGrpSpPr>
          <p:nvPr>
            <p:custDataLst>
              <p:tags r:id="rId18"/>
            </p:custDataLst>
          </p:nvPr>
        </p:nvGrpSpPr>
        <p:grpSpPr bwMode="auto">
          <a:xfrm>
            <a:off x="6510338" y="4119017"/>
            <a:ext cx="473075" cy="212725"/>
            <a:chOff x="4488" y="2394"/>
            <a:chExt cx="358" cy="124"/>
          </a:xfrm>
          <a:solidFill>
            <a:srgbClr val="C0C0C0"/>
          </a:solidFill>
        </p:grpSpPr>
        <p:sp>
          <p:nvSpPr>
            <p:cNvPr id="438" name="Freeform 20"/>
            <p:cNvSpPr>
              <a:spLocks/>
            </p:cNvSpPr>
            <p:nvPr/>
          </p:nvSpPr>
          <p:spPr bwMode="auto">
            <a:xfrm>
              <a:off x="4675" y="2394"/>
              <a:ext cx="171" cy="124"/>
            </a:xfrm>
            <a:custGeom>
              <a:avLst/>
              <a:gdLst>
                <a:gd name="T0" fmla="*/ 47 w 512"/>
                <a:gd name="T1" fmla="*/ 18 h 408"/>
                <a:gd name="T2" fmla="*/ 43 w 512"/>
                <a:gd name="T3" fmla="*/ 18 h 408"/>
                <a:gd name="T4" fmla="*/ 41 w 512"/>
                <a:gd name="T5" fmla="*/ 19 h 408"/>
                <a:gd name="T6" fmla="*/ 39 w 512"/>
                <a:gd name="T7" fmla="*/ 20 h 408"/>
                <a:gd name="T8" fmla="*/ 39 w 512"/>
                <a:gd name="T9" fmla="*/ 23 h 408"/>
                <a:gd name="T10" fmla="*/ 36 w 512"/>
                <a:gd name="T11" fmla="*/ 28 h 408"/>
                <a:gd name="T12" fmla="*/ 34 w 512"/>
                <a:gd name="T13" fmla="*/ 31 h 408"/>
                <a:gd name="T14" fmla="*/ 32 w 512"/>
                <a:gd name="T15" fmla="*/ 32 h 408"/>
                <a:gd name="T16" fmla="*/ 30 w 512"/>
                <a:gd name="T17" fmla="*/ 33 h 408"/>
                <a:gd name="T18" fmla="*/ 29 w 512"/>
                <a:gd name="T19" fmla="*/ 34 h 408"/>
                <a:gd name="T20" fmla="*/ 28 w 512"/>
                <a:gd name="T21" fmla="*/ 35 h 408"/>
                <a:gd name="T22" fmla="*/ 24 w 512"/>
                <a:gd name="T23" fmla="*/ 34 h 408"/>
                <a:gd name="T24" fmla="*/ 20 w 512"/>
                <a:gd name="T25" fmla="*/ 34 h 408"/>
                <a:gd name="T26" fmla="*/ 17 w 512"/>
                <a:gd name="T27" fmla="*/ 34 h 408"/>
                <a:gd name="T28" fmla="*/ 15 w 512"/>
                <a:gd name="T29" fmla="*/ 36 h 408"/>
                <a:gd name="T30" fmla="*/ 11 w 512"/>
                <a:gd name="T31" fmla="*/ 37 h 408"/>
                <a:gd name="T32" fmla="*/ 7 w 512"/>
                <a:gd name="T33" fmla="*/ 38 h 408"/>
                <a:gd name="T34" fmla="*/ 5 w 512"/>
                <a:gd name="T35" fmla="*/ 37 h 408"/>
                <a:gd name="T36" fmla="*/ 2 w 512"/>
                <a:gd name="T37" fmla="*/ 34 h 408"/>
                <a:gd name="T38" fmla="*/ 0 w 512"/>
                <a:gd name="T39" fmla="*/ 32 h 408"/>
                <a:gd name="T40" fmla="*/ 1 w 512"/>
                <a:gd name="T41" fmla="*/ 31 h 408"/>
                <a:gd name="T42" fmla="*/ 4 w 512"/>
                <a:gd name="T43" fmla="*/ 32 h 408"/>
                <a:gd name="T44" fmla="*/ 6 w 512"/>
                <a:gd name="T45" fmla="*/ 31 h 408"/>
                <a:gd name="T46" fmla="*/ 6 w 512"/>
                <a:gd name="T47" fmla="*/ 29 h 408"/>
                <a:gd name="T48" fmla="*/ 8 w 512"/>
                <a:gd name="T49" fmla="*/ 28 h 408"/>
                <a:gd name="T50" fmla="*/ 9 w 512"/>
                <a:gd name="T51" fmla="*/ 26 h 408"/>
                <a:gd name="T52" fmla="*/ 10 w 512"/>
                <a:gd name="T53" fmla="*/ 25 h 408"/>
                <a:gd name="T54" fmla="*/ 11 w 512"/>
                <a:gd name="T55" fmla="*/ 24 h 408"/>
                <a:gd name="T56" fmla="*/ 15 w 512"/>
                <a:gd name="T57" fmla="*/ 23 h 408"/>
                <a:gd name="T58" fmla="*/ 19 w 512"/>
                <a:gd name="T59" fmla="*/ 22 h 408"/>
                <a:gd name="T60" fmla="*/ 22 w 512"/>
                <a:gd name="T61" fmla="*/ 20 h 408"/>
                <a:gd name="T62" fmla="*/ 24 w 512"/>
                <a:gd name="T63" fmla="*/ 19 h 408"/>
                <a:gd name="T64" fmla="*/ 24 w 512"/>
                <a:gd name="T65" fmla="*/ 18 h 408"/>
                <a:gd name="T66" fmla="*/ 25 w 512"/>
                <a:gd name="T67" fmla="*/ 15 h 408"/>
                <a:gd name="T68" fmla="*/ 25 w 512"/>
                <a:gd name="T69" fmla="*/ 14 h 408"/>
                <a:gd name="T70" fmla="*/ 26 w 512"/>
                <a:gd name="T71" fmla="*/ 14 h 408"/>
                <a:gd name="T72" fmla="*/ 27 w 512"/>
                <a:gd name="T73" fmla="*/ 13 h 408"/>
                <a:gd name="T74" fmla="*/ 26 w 512"/>
                <a:gd name="T75" fmla="*/ 14 h 408"/>
                <a:gd name="T76" fmla="*/ 27 w 512"/>
                <a:gd name="T77" fmla="*/ 16 h 408"/>
                <a:gd name="T78" fmla="*/ 28 w 512"/>
                <a:gd name="T79" fmla="*/ 18 h 408"/>
                <a:gd name="T80" fmla="*/ 30 w 512"/>
                <a:gd name="T81" fmla="*/ 19 h 408"/>
                <a:gd name="T82" fmla="*/ 34 w 512"/>
                <a:gd name="T83" fmla="*/ 19 h 408"/>
                <a:gd name="T84" fmla="*/ 36 w 512"/>
                <a:gd name="T85" fmla="*/ 19 h 408"/>
                <a:gd name="T86" fmla="*/ 36 w 512"/>
                <a:gd name="T87" fmla="*/ 18 h 408"/>
                <a:gd name="T88" fmla="*/ 36 w 512"/>
                <a:gd name="T89" fmla="*/ 16 h 408"/>
                <a:gd name="T90" fmla="*/ 33 w 512"/>
                <a:gd name="T91" fmla="*/ 12 h 408"/>
                <a:gd name="T92" fmla="*/ 36 w 512"/>
                <a:gd name="T93" fmla="*/ 10 h 408"/>
                <a:gd name="T94" fmla="*/ 38 w 512"/>
                <a:gd name="T95" fmla="*/ 6 h 408"/>
                <a:gd name="T96" fmla="*/ 42 w 512"/>
                <a:gd name="T97" fmla="*/ 2 h 408"/>
                <a:gd name="T98" fmla="*/ 44 w 512"/>
                <a:gd name="T99" fmla="*/ 0 h 408"/>
                <a:gd name="T100" fmla="*/ 45 w 512"/>
                <a:gd name="T101" fmla="*/ 2 h 408"/>
                <a:gd name="T102" fmla="*/ 46 w 512"/>
                <a:gd name="T103" fmla="*/ 5 h 408"/>
                <a:gd name="T104" fmla="*/ 49 w 512"/>
                <a:gd name="T105" fmla="*/ 7 h 408"/>
                <a:gd name="T106" fmla="*/ 54 w 512"/>
                <a:gd name="T107" fmla="*/ 10 h 408"/>
                <a:gd name="T108" fmla="*/ 57 w 512"/>
                <a:gd name="T109" fmla="*/ 12 h 408"/>
                <a:gd name="T110" fmla="*/ 56 w 512"/>
                <a:gd name="T111" fmla="*/ 14 h 408"/>
                <a:gd name="T112" fmla="*/ 53 w 512"/>
                <a:gd name="T113" fmla="*/ 14 h 408"/>
                <a:gd name="T114" fmla="*/ 51 w 512"/>
                <a:gd name="T115" fmla="*/ 17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439" name="Freeform 21"/>
            <p:cNvSpPr>
              <a:spLocks/>
            </p:cNvSpPr>
            <p:nvPr/>
          </p:nvSpPr>
          <p:spPr bwMode="auto">
            <a:xfrm>
              <a:off x="4488" y="2420"/>
              <a:ext cx="77" cy="89"/>
            </a:xfrm>
            <a:custGeom>
              <a:avLst/>
              <a:gdLst>
                <a:gd name="T0" fmla="*/ 17 w 232"/>
                <a:gd name="T1" fmla="*/ 2 h 289"/>
                <a:gd name="T2" fmla="*/ 18 w 232"/>
                <a:gd name="T3" fmla="*/ 5 h 289"/>
                <a:gd name="T4" fmla="*/ 19 w 232"/>
                <a:gd name="T5" fmla="*/ 5 h 289"/>
                <a:gd name="T6" fmla="*/ 20 w 232"/>
                <a:gd name="T7" fmla="*/ 6 h 289"/>
                <a:gd name="T8" fmla="*/ 21 w 232"/>
                <a:gd name="T9" fmla="*/ 16 h 289"/>
                <a:gd name="T10" fmla="*/ 21 w 232"/>
                <a:gd name="T11" fmla="*/ 18 h 289"/>
                <a:gd name="T12" fmla="*/ 21 w 232"/>
                <a:gd name="T13" fmla="*/ 20 h 289"/>
                <a:gd name="T14" fmla="*/ 22 w 232"/>
                <a:gd name="T15" fmla="*/ 21 h 289"/>
                <a:gd name="T16" fmla="*/ 26 w 232"/>
                <a:gd name="T17" fmla="*/ 23 h 289"/>
                <a:gd name="T18" fmla="*/ 24 w 232"/>
                <a:gd name="T19" fmla="*/ 27 h 289"/>
                <a:gd name="T20" fmla="*/ 21 w 232"/>
                <a:gd name="T21" fmla="*/ 27 h 289"/>
                <a:gd name="T22" fmla="*/ 17 w 232"/>
                <a:gd name="T23" fmla="*/ 25 h 289"/>
                <a:gd name="T24" fmla="*/ 13 w 232"/>
                <a:gd name="T25" fmla="*/ 22 h 289"/>
                <a:gd name="T26" fmla="*/ 9 w 232"/>
                <a:gd name="T27" fmla="*/ 20 h 289"/>
                <a:gd name="T28" fmla="*/ 6 w 232"/>
                <a:gd name="T29" fmla="*/ 17 h 289"/>
                <a:gd name="T30" fmla="*/ 3 w 232"/>
                <a:gd name="T31" fmla="*/ 14 h 289"/>
                <a:gd name="T32" fmla="*/ 1 w 232"/>
                <a:gd name="T33" fmla="*/ 12 h 289"/>
                <a:gd name="T34" fmla="*/ 0 w 232"/>
                <a:gd name="T35" fmla="*/ 11 h 289"/>
                <a:gd name="T36" fmla="*/ 0 w 232"/>
                <a:gd name="T37" fmla="*/ 10 h 289"/>
                <a:gd name="T38" fmla="*/ 0 w 232"/>
                <a:gd name="T39" fmla="*/ 10 h 289"/>
                <a:gd name="T40" fmla="*/ 0 w 232"/>
                <a:gd name="T41" fmla="*/ 9 h 289"/>
                <a:gd name="T42" fmla="*/ 1 w 232"/>
                <a:gd name="T43" fmla="*/ 7 h 289"/>
                <a:gd name="T44" fmla="*/ 1 w 232"/>
                <a:gd name="T45" fmla="*/ 5 h 289"/>
                <a:gd name="T46" fmla="*/ 1 w 232"/>
                <a:gd name="T47" fmla="*/ 2 h 289"/>
                <a:gd name="T48" fmla="*/ 1 w 232"/>
                <a:gd name="T49" fmla="*/ 0 h 289"/>
                <a:gd name="T50" fmla="*/ 3 w 232"/>
                <a:gd name="T51" fmla="*/ 0 h 289"/>
                <a:gd name="T52" fmla="*/ 5 w 232"/>
                <a:gd name="T53" fmla="*/ 1 h 289"/>
                <a:gd name="T54" fmla="*/ 7 w 232"/>
                <a:gd name="T55" fmla="*/ 2 h 289"/>
                <a:gd name="T56" fmla="*/ 8 w 232"/>
                <a:gd name="T57" fmla="*/ 3 h 289"/>
                <a:gd name="T58" fmla="*/ 9 w 232"/>
                <a:gd name="T59" fmla="*/ 3 h 289"/>
                <a:gd name="T60" fmla="*/ 10 w 232"/>
                <a:gd name="T61" fmla="*/ 3 h 289"/>
                <a:gd name="T62" fmla="*/ 12 w 232"/>
                <a:gd name="T63" fmla="*/ 2 h 289"/>
                <a:gd name="T64" fmla="*/ 13 w 232"/>
                <a:gd name="T65" fmla="*/ 2 h 289"/>
                <a:gd name="T66" fmla="*/ 15 w 232"/>
                <a:gd name="T67" fmla="*/ 1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grpSp>
      <p:sp>
        <p:nvSpPr>
          <p:cNvPr id="440" name="Freeform 22"/>
          <p:cNvSpPr>
            <a:spLocks/>
          </p:cNvSpPr>
          <p:nvPr>
            <p:custDataLst>
              <p:tags r:id="rId19"/>
            </p:custDataLst>
          </p:nvPr>
        </p:nvSpPr>
        <p:spPr bwMode="auto">
          <a:xfrm>
            <a:off x="4546600" y="1999704"/>
            <a:ext cx="3065463" cy="1074738"/>
          </a:xfrm>
          <a:custGeom>
            <a:avLst/>
            <a:gdLst>
              <a:gd name="T0" fmla="*/ 2147483647 w 7049"/>
              <a:gd name="T1" fmla="*/ 2147483647 h 2048"/>
              <a:gd name="T2" fmla="*/ 2147483647 w 7049"/>
              <a:gd name="T3" fmla="*/ 2147483647 h 2048"/>
              <a:gd name="T4" fmla="*/ 2147483647 w 7049"/>
              <a:gd name="T5" fmla="*/ 2147483647 h 2048"/>
              <a:gd name="T6" fmla="*/ 2147483647 w 7049"/>
              <a:gd name="T7" fmla="*/ 2147483647 h 2048"/>
              <a:gd name="T8" fmla="*/ 2147483647 w 7049"/>
              <a:gd name="T9" fmla="*/ 2147483647 h 2048"/>
              <a:gd name="T10" fmla="*/ 2147483647 w 7049"/>
              <a:gd name="T11" fmla="*/ 2147483647 h 2048"/>
              <a:gd name="T12" fmla="*/ 2147483647 w 7049"/>
              <a:gd name="T13" fmla="*/ 2147483647 h 2048"/>
              <a:gd name="T14" fmla="*/ 2147483647 w 7049"/>
              <a:gd name="T15" fmla="*/ 2147483647 h 2048"/>
              <a:gd name="T16" fmla="*/ 2147483647 w 7049"/>
              <a:gd name="T17" fmla="*/ 2147483647 h 2048"/>
              <a:gd name="T18" fmla="*/ 2147483647 w 7049"/>
              <a:gd name="T19" fmla="*/ 2147483647 h 2048"/>
              <a:gd name="T20" fmla="*/ 2147483647 w 7049"/>
              <a:gd name="T21" fmla="*/ 2147483647 h 2048"/>
              <a:gd name="T22" fmla="*/ 2147483647 w 7049"/>
              <a:gd name="T23" fmla="*/ 2147483647 h 2048"/>
              <a:gd name="T24" fmla="*/ 2147483647 w 7049"/>
              <a:gd name="T25" fmla="*/ 2147483647 h 2048"/>
              <a:gd name="T26" fmla="*/ 2147483647 w 7049"/>
              <a:gd name="T27" fmla="*/ 2147483647 h 2048"/>
              <a:gd name="T28" fmla="*/ 2147483647 w 7049"/>
              <a:gd name="T29" fmla="*/ 2147483647 h 2048"/>
              <a:gd name="T30" fmla="*/ 2147483647 w 7049"/>
              <a:gd name="T31" fmla="*/ 2147483647 h 2048"/>
              <a:gd name="T32" fmla="*/ 2147483647 w 7049"/>
              <a:gd name="T33" fmla="*/ 2147483647 h 2048"/>
              <a:gd name="T34" fmla="*/ 2147483647 w 7049"/>
              <a:gd name="T35" fmla="*/ 2147483647 h 2048"/>
              <a:gd name="T36" fmla="*/ 2147483647 w 7049"/>
              <a:gd name="T37" fmla="*/ 2147483647 h 2048"/>
              <a:gd name="T38" fmla="*/ 2147483647 w 7049"/>
              <a:gd name="T39" fmla="*/ 2147483647 h 2048"/>
              <a:gd name="T40" fmla="*/ 2147483647 w 7049"/>
              <a:gd name="T41" fmla="*/ 2147483647 h 2048"/>
              <a:gd name="T42" fmla="*/ 2147483647 w 7049"/>
              <a:gd name="T43" fmla="*/ 2147483647 h 2048"/>
              <a:gd name="T44" fmla="*/ 2147483647 w 7049"/>
              <a:gd name="T45" fmla="*/ 2147483647 h 2048"/>
              <a:gd name="T46" fmla="*/ 2147483647 w 7049"/>
              <a:gd name="T47" fmla="*/ 2147483647 h 2048"/>
              <a:gd name="T48" fmla="*/ 2147483647 w 7049"/>
              <a:gd name="T49" fmla="*/ 2147483647 h 2048"/>
              <a:gd name="T50" fmla="*/ 2147483647 w 7049"/>
              <a:gd name="T51" fmla="*/ 2147483647 h 2048"/>
              <a:gd name="T52" fmla="*/ 2147483647 w 7049"/>
              <a:gd name="T53" fmla="*/ 2147483647 h 2048"/>
              <a:gd name="T54" fmla="*/ 2147483647 w 7049"/>
              <a:gd name="T55" fmla="*/ 2147483647 h 2048"/>
              <a:gd name="T56" fmla="*/ 2147483647 w 7049"/>
              <a:gd name="T57" fmla="*/ 2147483647 h 2048"/>
              <a:gd name="T58" fmla="*/ 2147483647 w 7049"/>
              <a:gd name="T59" fmla="*/ 2147483647 h 2048"/>
              <a:gd name="T60" fmla="*/ 2147483647 w 7049"/>
              <a:gd name="T61" fmla="*/ 2147483647 h 2048"/>
              <a:gd name="T62" fmla="*/ 2147483647 w 7049"/>
              <a:gd name="T63" fmla="*/ 2147483647 h 2048"/>
              <a:gd name="T64" fmla="*/ 2147483647 w 7049"/>
              <a:gd name="T65" fmla="*/ 2147483647 h 2048"/>
              <a:gd name="T66" fmla="*/ 2147483647 w 7049"/>
              <a:gd name="T67" fmla="*/ 2147483647 h 2048"/>
              <a:gd name="T68" fmla="*/ 2147483647 w 7049"/>
              <a:gd name="T69" fmla="*/ 2147483647 h 2048"/>
              <a:gd name="T70" fmla="*/ 2147483647 w 7049"/>
              <a:gd name="T71" fmla="*/ 2147483647 h 2048"/>
              <a:gd name="T72" fmla="*/ 2147483647 w 7049"/>
              <a:gd name="T73" fmla="*/ 2147483647 h 2048"/>
              <a:gd name="T74" fmla="*/ 2147483647 w 7049"/>
              <a:gd name="T75" fmla="*/ 2147483647 h 2048"/>
              <a:gd name="T76" fmla="*/ 2147483647 w 7049"/>
              <a:gd name="T77" fmla="*/ 2147483647 h 2048"/>
              <a:gd name="T78" fmla="*/ 2147483647 w 7049"/>
              <a:gd name="T79" fmla="*/ 2147483647 h 2048"/>
              <a:gd name="T80" fmla="*/ 2147483647 w 7049"/>
              <a:gd name="T81" fmla="*/ 2147483647 h 2048"/>
              <a:gd name="T82" fmla="*/ 2147483647 w 7049"/>
              <a:gd name="T83" fmla="*/ 2147483647 h 2048"/>
              <a:gd name="T84" fmla="*/ 2147483647 w 7049"/>
              <a:gd name="T85" fmla="*/ 2147483647 h 2048"/>
              <a:gd name="T86" fmla="*/ 2147483647 w 7049"/>
              <a:gd name="T87" fmla="*/ 2147483647 h 2048"/>
              <a:gd name="T88" fmla="*/ 2147483647 w 7049"/>
              <a:gd name="T89" fmla="*/ 2147483647 h 2048"/>
              <a:gd name="T90" fmla="*/ 2147483647 w 7049"/>
              <a:gd name="T91" fmla="*/ 2147483647 h 2048"/>
              <a:gd name="T92" fmla="*/ 2147483647 w 7049"/>
              <a:gd name="T93" fmla="*/ 2147483647 h 2048"/>
              <a:gd name="T94" fmla="*/ 2147483647 w 7049"/>
              <a:gd name="T95" fmla="*/ 2147483647 h 2048"/>
              <a:gd name="T96" fmla="*/ 2147483647 w 7049"/>
              <a:gd name="T97" fmla="*/ 2147483647 h 2048"/>
              <a:gd name="T98" fmla="*/ 2147483647 w 7049"/>
              <a:gd name="T99" fmla="*/ 2147483647 h 2048"/>
              <a:gd name="T100" fmla="*/ 2147483647 w 7049"/>
              <a:gd name="T101" fmla="*/ 2147483647 h 2048"/>
              <a:gd name="T102" fmla="*/ 2147483647 w 7049"/>
              <a:gd name="T103" fmla="*/ 2147483647 h 2048"/>
              <a:gd name="T104" fmla="*/ 2147483647 w 7049"/>
              <a:gd name="T105" fmla="*/ 2147483647 h 2048"/>
              <a:gd name="T106" fmla="*/ 2147483647 w 7049"/>
              <a:gd name="T107" fmla="*/ 2147483647 h 2048"/>
              <a:gd name="T108" fmla="*/ 2147483647 w 7049"/>
              <a:gd name="T109" fmla="*/ 2147483647 h 2048"/>
              <a:gd name="T110" fmla="*/ 2147483647 w 7049"/>
              <a:gd name="T111" fmla="*/ 2147483647 h 2048"/>
              <a:gd name="T112" fmla="*/ 2147483647 w 7049"/>
              <a:gd name="T113" fmla="*/ 2147483647 h 2048"/>
              <a:gd name="T114" fmla="*/ 2147483647 w 7049"/>
              <a:gd name="T115" fmla="*/ 2147483647 h 2048"/>
              <a:gd name="T116" fmla="*/ 2147483647 w 7049"/>
              <a:gd name="T117" fmla="*/ 2147483647 h 2048"/>
              <a:gd name="T118" fmla="*/ 2147483647 w 7049"/>
              <a:gd name="T119" fmla="*/ 2147483647 h 2048"/>
              <a:gd name="T120" fmla="*/ 2147483647 w 7049"/>
              <a:gd name="T121" fmla="*/ 2147483647 h 2048"/>
              <a:gd name="T122" fmla="*/ 2147483647 w 7049"/>
              <a:gd name="T123" fmla="*/ 2147483647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41" name="Freeform 23"/>
          <p:cNvSpPr>
            <a:spLocks/>
          </p:cNvSpPr>
          <p:nvPr>
            <p:custDataLst>
              <p:tags r:id="rId20"/>
            </p:custDataLst>
          </p:nvPr>
        </p:nvSpPr>
        <p:spPr bwMode="auto">
          <a:xfrm>
            <a:off x="3795713" y="2982367"/>
            <a:ext cx="280987" cy="247650"/>
          </a:xfrm>
          <a:custGeom>
            <a:avLst/>
            <a:gdLst>
              <a:gd name="T0" fmla="*/ 2147483647 w 647"/>
              <a:gd name="T1" fmla="*/ 2147483647 h 470"/>
              <a:gd name="T2" fmla="*/ 2147483647 w 647"/>
              <a:gd name="T3" fmla="*/ 2147483647 h 470"/>
              <a:gd name="T4" fmla="*/ 2147483647 w 647"/>
              <a:gd name="T5" fmla="*/ 2147483647 h 470"/>
              <a:gd name="T6" fmla="*/ 2147483647 w 647"/>
              <a:gd name="T7" fmla="*/ 2147483647 h 470"/>
              <a:gd name="T8" fmla="*/ 2147483647 w 647"/>
              <a:gd name="T9" fmla="*/ 2147483647 h 470"/>
              <a:gd name="T10" fmla="*/ 2147483647 w 647"/>
              <a:gd name="T11" fmla="*/ 2147483647 h 470"/>
              <a:gd name="T12" fmla="*/ 2147483647 w 647"/>
              <a:gd name="T13" fmla="*/ 2147483647 h 470"/>
              <a:gd name="T14" fmla="*/ 2147483647 w 647"/>
              <a:gd name="T15" fmla="*/ 2147483647 h 470"/>
              <a:gd name="T16" fmla="*/ 2147483647 w 647"/>
              <a:gd name="T17" fmla="*/ 2147483647 h 470"/>
              <a:gd name="T18" fmla="*/ 2147483647 w 647"/>
              <a:gd name="T19" fmla="*/ 2147483647 h 470"/>
              <a:gd name="T20" fmla="*/ 2147483647 w 647"/>
              <a:gd name="T21" fmla="*/ 2147483647 h 470"/>
              <a:gd name="T22" fmla="*/ 2147483647 w 647"/>
              <a:gd name="T23" fmla="*/ 2147483647 h 470"/>
              <a:gd name="T24" fmla="*/ 2147483647 w 647"/>
              <a:gd name="T25" fmla="*/ 2147483647 h 470"/>
              <a:gd name="T26" fmla="*/ 2147483647 w 647"/>
              <a:gd name="T27" fmla="*/ 2147483647 h 470"/>
              <a:gd name="T28" fmla="*/ 2147483647 w 647"/>
              <a:gd name="T29" fmla="*/ 2147483647 h 470"/>
              <a:gd name="T30" fmla="*/ 2147483647 w 647"/>
              <a:gd name="T31" fmla="*/ 2147483647 h 470"/>
              <a:gd name="T32" fmla="*/ 2147483647 w 647"/>
              <a:gd name="T33" fmla="*/ 2147483647 h 470"/>
              <a:gd name="T34" fmla="*/ 2147483647 w 647"/>
              <a:gd name="T35" fmla="*/ 2147483647 h 470"/>
              <a:gd name="T36" fmla="*/ 2147483647 w 647"/>
              <a:gd name="T37" fmla="*/ 2147483647 h 470"/>
              <a:gd name="T38" fmla="*/ 2147483647 w 647"/>
              <a:gd name="T39" fmla="*/ 2147483647 h 470"/>
              <a:gd name="T40" fmla="*/ 2147483647 w 647"/>
              <a:gd name="T41" fmla="*/ 2147483647 h 470"/>
              <a:gd name="T42" fmla="*/ 2147483647 w 647"/>
              <a:gd name="T43" fmla="*/ 2147483647 h 470"/>
              <a:gd name="T44" fmla="*/ 2147483647 w 647"/>
              <a:gd name="T45" fmla="*/ 2147483647 h 470"/>
              <a:gd name="T46" fmla="*/ 2147483647 w 647"/>
              <a:gd name="T47" fmla="*/ 2147483647 h 470"/>
              <a:gd name="T48" fmla="*/ 2147483647 w 647"/>
              <a:gd name="T49" fmla="*/ 2147483647 h 470"/>
              <a:gd name="T50" fmla="*/ 2147483647 w 647"/>
              <a:gd name="T51" fmla="*/ 2147483647 h 470"/>
              <a:gd name="T52" fmla="*/ 2147483647 w 647"/>
              <a:gd name="T53" fmla="*/ 2147483647 h 470"/>
              <a:gd name="T54" fmla="*/ 2147483647 w 647"/>
              <a:gd name="T55" fmla="*/ 2147483647 h 470"/>
              <a:gd name="T56" fmla="*/ 2147483647 w 647"/>
              <a:gd name="T57" fmla="*/ 2147483647 h 470"/>
              <a:gd name="T58" fmla="*/ 2147483647 w 647"/>
              <a:gd name="T59" fmla="*/ 2147483647 h 470"/>
              <a:gd name="T60" fmla="*/ 2147483647 w 647"/>
              <a:gd name="T61" fmla="*/ 2147483647 h 470"/>
              <a:gd name="T62" fmla="*/ 2147483647 w 647"/>
              <a:gd name="T63" fmla="*/ 2147483647 h 470"/>
              <a:gd name="T64" fmla="*/ 2147483647 w 647"/>
              <a:gd name="T65" fmla="*/ 2147483647 h 470"/>
              <a:gd name="T66" fmla="*/ 2147483647 w 647"/>
              <a:gd name="T67" fmla="*/ 2147483647 h 470"/>
              <a:gd name="T68" fmla="*/ 2147483647 w 647"/>
              <a:gd name="T69" fmla="*/ 2147483647 h 470"/>
              <a:gd name="T70" fmla="*/ 2147483647 w 647"/>
              <a:gd name="T71" fmla="*/ 2147483647 h 470"/>
              <a:gd name="T72" fmla="*/ 2147483647 w 647"/>
              <a:gd name="T73" fmla="*/ 2147483647 h 470"/>
              <a:gd name="T74" fmla="*/ 2147483647 w 647"/>
              <a:gd name="T75" fmla="*/ 2147483647 h 470"/>
              <a:gd name="T76" fmla="*/ 2147483647 w 647"/>
              <a:gd name="T77" fmla="*/ 2147483647 h 470"/>
              <a:gd name="T78" fmla="*/ 2147483647 w 647"/>
              <a:gd name="T79" fmla="*/ 2147483647 h 470"/>
              <a:gd name="T80" fmla="*/ 2147483647 w 647"/>
              <a:gd name="T81" fmla="*/ 2147483647 h 470"/>
              <a:gd name="T82" fmla="*/ 2147483647 w 647"/>
              <a:gd name="T83" fmla="*/ 2147483647 h 470"/>
              <a:gd name="T84" fmla="*/ 2147483647 w 647"/>
              <a:gd name="T85" fmla="*/ 2147483647 h 470"/>
              <a:gd name="T86" fmla="*/ 2147483647 w 647"/>
              <a:gd name="T87" fmla="*/ 2147483647 h 470"/>
              <a:gd name="T88" fmla="*/ 2147483647 w 647"/>
              <a:gd name="T89" fmla="*/ 2147483647 h 470"/>
              <a:gd name="T90" fmla="*/ 2147483647 w 647"/>
              <a:gd name="T91" fmla="*/ 2147483647 h 470"/>
              <a:gd name="T92" fmla="*/ 0 w 647"/>
              <a:gd name="T93" fmla="*/ 2147483647 h 470"/>
              <a:gd name="T94" fmla="*/ 2147483647 w 647"/>
              <a:gd name="T95" fmla="*/ 2147483647 h 470"/>
              <a:gd name="T96" fmla="*/ 2147483647 w 647"/>
              <a:gd name="T97" fmla="*/ 2147483647 h 470"/>
              <a:gd name="T98" fmla="*/ 2147483647 w 647"/>
              <a:gd name="T99" fmla="*/ 2147483647 h 470"/>
              <a:gd name="T100" fmla="*/ 2147483647 w 647"/>
              <a:gd name="T101" fmla="*/ 0 h 470"/>
              <a:gd name="T102" fmla="*/ 2147483647 w 647"/>
              <a:gd name="T103" fmla="*/ 2147483647 h 470"/>
              <a:gd name="T104" fmla="*/ 2147483647 w 647"/>
              <a:gd name="T105" fmla="*/ 2147483647 h 470"/>
              <a:gd name="T106" fmla="*/ 2147483647 w 647"/>
              <a:gd name="T107" fmla="*/ 2147483647 h 470"/>
              <a:gd name="T108" fmla="*/ 2147483647 w 647"/>
              <a:gd name="T109" fmla="*/ 2147483647 h 470"/>
              <a:gd name="T110" fmla="*/ 2147483647 w 647"/>
              <a:gd name="T111" fmla="*/ 2147483647 h 470"/>
              <a:gd name="T112" fmla="*/ 2147483647 w 647"/>
              <a:gd name="T113" fmla="*/ 2147483647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42" name="Freeform 24"/>
          <p:cNvSpPr>
            <a:spLocks/>
          </p:cNvSpPr>
          <p:nvPr>
            <p:custDataLst>
              <p:tags r:id="rId21"/>
            </p:custDataLst>
          </p:nvPr>
        </p:nvSpPr>
        <p:spPr bwMode="auto">
          <a:xfrm>
            <a:off x="6427788" y="3720554"/>
            <a:ext cx="207962" cy="455613"/>
          </a:xfrm>
          <a:custGeom>
            <a:avLst/>
            <a:gdLst>
              <a:gd name="T0" fmla="*/ 2147483647 w 479"/>
              <a:gd name="T1" fmla="*/ 2147483647 h 868"/>
              <a:gd name="T2" fmla="*/ 2147483647 w 479"/>
              <a:gd name="T3" fmla="*/ 2147483647 h 868"/>
              <a:gd name="T4" fmla="*/ 2147483647 w 479"/>
              <a:gd name="T5" fmla="*/ 2147483647 h 868"/>
              <a:gd name="T6" fmla="*/ 2147483647 w 479"/>
              <a:gd name="T7" fmla="*/ 2147483647 h 868"/>
              <a:gd name="T8" fmla="*/ 2147483647 w 479"/>
              <a:gd name="T9" fmla="*/ 2147483647 h 868"/>
              <a:gd name="T10" fmla="*/ 2147483647 w 479"/>
              <a:gd name="T11" fmla="*/ 2147483647 h 868"/>
              <a:gd name="T12" fmla="*/ 2147483647 w 479"/>
              <a:gd name="T13" fmla="*/ 2147483647 h 868"/>
              <a:gd name="T14" fmla="*/ 2147483647 w 479"/>
              <a:gd name="T15" fmla="*/ 2147483647 h 868"/>
              <a:gd name="T16" fmla="*/ 2147483647 w 479"/>
              <a:gd name="T17" fmla="*/ 2147483647 h 868"/>
              <a:gd name="T18" fmla="*/ 2147483647 w 479"/>
              <a:gd name="T19" fmla="*/ 2147483647 h 868"/>
              <a:gd name="T20" fmla="*/ 2147483647 w 479"/>
              <a:gd name="T21" fmla="*/ 2147483647 h 868"/>
              <a:gd name="T22" fmla="*/ 2147483647 w 479"/>
              <a:gd name="T23" fmla="*/ 2147483647 h 868"/>
              <a:gd name="T24" fmla="*/ 2147483647 w 479"/>
              <a:gd name="T25" fmla="*/ 2147483647 h 868"/>
              <a:gd name="T26" fmla="*/ 2147483647 w 479"/>
              <a:gd name="T27" fmla="*/ 2147483647 h 868"/>
              <a:gd name="T28" fmla="*/ 2147483647 w 479"/>
              <a:gd name="T29" fmla="*/ 2147483647 h 868"/>
              <a:gd name="T30" fmla="*/ 2147483647 w 479"/>
              <a:gd name="T31" fmla="*/ 2147483647 h 868"/>
              <a:gd name="T32" fmla="*/ 2147483647 w 479"/>
              <a:gd name="T33" fmla="*/ 2147483647 h 868"/>
              <a:gd name="T34" fmla="*/ 2147483647 w 479"/>
              <a:gd name="T35" fmla="*/ 2147483647 h 868"/>
              <a:gd name="T36" fmla="*/ 2147483647 w 479"/>
              <a:gd name="T37" fmla="*/ 2147483647 h 868"/>
              <a:gd name="T38" fmla="*/ 2147483647 w 479"/>
              <a:gd name="T39" fmla="*/ 2147483647 h 868"/>
              <a:gd name="T40" fmla="*/ 2147483647 w 479"/>
              <a:gd name="T41" fmla="*/ 2147483647 h 868"/>
              <a:gd name="T42" fmla="*/ 2147483647 w 479"/>
              <a:gd name="T43" fmla="*/ 2147483647 h 868"/>
              <a:gd name="T44" fmla="*/ 2147483647 w 479"/>
              <a:gd name="T45" fmla="*/ 2147483647 h 868"/>
              <a:gd name="T46" fmla="*/ 2147483647 w 479"/>
              <a:gd name="T47" fmla="*/ 2147483647 h 868"/>
              <a:gd name="T48" fmla="*/ 2147483647 w 479"/>
              <a:gd name="T49" fmla="*/ 2147483647 h 868"/>
              <a:gd name="T50" fmla="*/ 2147483647 w 479"/>
              <a:gd name="T51" fmla="*/ 2147483647 h 868"/>
              <a:gd name="T52" fmla="*/ 2147483647 w 479"/>
              <a:gd name="T53" fmla="*/ 2147483647 h 868"/>
              <a:gd name="T54" fmla="*/ 2147483647 w 479"/>
              <a:gd name="T55" fmla="*/ 2147483647 h 868"/>
              <a:gd name="T56" fmla="*/ 2147483647 w 479"/>
              <a:gd name="T57" fmla="*/ 2147483647 h 868"/>
              <a:gd name="T58" fmla="*/ 2147483647 w 479"/>
              <a:gd name="T59" fmla="*/ 2147483647 h 868"/>
              <a:gd name="T60" fmla="*/ 2147483647 w 479"/>
              <a:gd name="T61" fmla="*/ 2147483647 h 868"/>
              <a:gd name="T62" fmla="*/ 2147483647 w 479"/>
              <a:gd name="T63" fmla="*/ 2147483647 h 868"/>
              <a:gd name="T64" fmla="*/ 2147483647 w 479"/>
              <a:gd name="T65" fmla="*/ 2147483647 h 868"/>
              <a:gd name="T66" fmla="*/ 2147483647 w 479"/>
              <a:gd name="T67" fmla="*/ 2147483647 h 868"/>
              <a:gd name="T68" fmla="*/ 2147483647 w 479"/>
              <a:gd name="T69" fmla="*/ 2147483647 h 868"/>
              <a:gd name="T70" fmla="*/ 2147483647 w 479"/>
              <a:gd name="T71" fmla="*/ 2147483647 h 868"/>
              <a:gd name="T72" fmla="*/ 2147483647 w 479"/>
              <a:gd name="T73" fmla="*/ 2147483647 h 868"/>
              <a:gd name="T74" fmla="*/ 2147483647 w 479"/>
              <a:gd name="T75" fmla="*/ 2147483647 h 868"/>
              <a:gd name="T76" fmla="*/ 2147483647 w 479"/>
              <a:gd name="T77" fmla="*/ 2147483647 h 868"/>
              <a:gd name="T78" fmla="*/ 2147483647 w 479"/>
              <a:gd name="T79" fmla="*/ 2147483647 h 868"/>
              <a:gd name="T80" fmla="*/ 2147483647 w 479"/>
              <a:gd name="T81" fmla="*/ 2147483647 h 868"/>
              <a:gd name="T82" fmla="*/ 2147483647 w 479"/>
              <a:gd name="T83" fmla="*/ 0 h 868"/>
              <a:gd name="T84" fmla="*/ 2147483647 w 479"/>
              <a:gd name="T85" fmla="*/ 2147483647 h 868"/>
              <a:gd name="T86" fmla="*/ 2147483647 w 479"/>
              <a:gd name="T87" fmla="*/ 2147483647 h 868"/>
              <a:gd name="T88" fmla="*/ 2147483647 w 479"/>
              <a:gd name="T89" fmla="*/ 2147483647 h 868"/>
              <a:gd name="T90" fmla="*/ 2147483647 w 479"/>
              <a:gd name="T91" fmla="*/ 2147483647 h 868"/>
              <a:gd name="T92" fmla="*/ 2147483647 w 479"/>
              <a:gd name="T93" fmla="*/ 2147483647 h 868"/>
              <a:gd name="T94" fmla="*/ 2147483647 w 479"/>
              <a:gd name="T95" fmla="*/ 2147483647 h 868"/>
              <a:gd name="T96" fmla="*/ 2147483647 w 479"/>
              <a:gd name="T97" fmla="*/ 2147483647 h 868"/>
              <a:gd name="T98" fmla="*/ 2147483647 w 479"/>
              <a:gd name="T99" fmla="*/ 2147483647 h 868"/>
              <a:gd name="T100" fmla="*/ 2147483647 w 479"/>
              <a:gd name="T101" fmla="*/ 2147483647 h 868"/>
              <a:gd name="T102" fmla="*/ 2147483647 w 479"/>
              <a:gd name="T103" fmla="*/ 2147483647 h 868"/>
              <a:gd name="T104" fmla="*/ 2147483647 w 479"/>
              <a:gd name="T105" fmla="*/ 2147483647 h 868"/>
              <a:gd name="T106" fmla="*/ 2147483647 w 479"/>
              <a:gd name="T107" fmla="*/ 2147483647 h 868"/>
              <a:gd name="T108" fmla="*/ 2147483647 w 479"/>
              <a:gd name="T109" fmla="*/ 2147483647 h 868"/>
              <a:gd name="T110" fmla="*/ 2147483647 w 479"/>
              <a:gd name="T111" fmla="*/ 2147483647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GB"/>
          </a:p>
        </p:txBody>
      </p:sp>
      <p:sp>
        <p:nvSpPr>
          <p:cNvPr id="443" name="Freeform 25"/>
          <p:cNvSpPr>
            <a:spLocks/>
          </p:cNvSpPr>
          <p:nvPr>
            <p:custDataLst>
              <p:tags r:id="rId22"/>
            </p:custDataLst>
          </p:nvPr>
        </p:nvSpPr>
        <p:spPr bwMode="auto">
          <a:xfrm>
            <a:off x="2536825" y="6108154"/>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444" name="Line 26" descr="Horizontal dunkel"/>
          <p:cNvSpPr>
            <a:spLocks noChangeShapeType="1"/>
          </p:cNvSpPr>
          <p:nvPr>
            <p:custDataLst>
              <p:tags r:id="rId23"/>
            </p:custDataLst>
          </p:nvPr>
        </p:nvSpPr>
        <p:spPr bwMode="auto">
          <a:xfrm>
            <a:off x="998538" y="3029992"/>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45" name="Freeform 27"/>
          <p:cNvSpPr>
            <a:spLocks/>
          </p:cNvSpPr>
          <p:nvPr>
            <p:custDataLst>
              <p:tags r:id="rId24"/>
            </p:custDataLst>
          </p:nvPr>
        </p:nvSpPr>
        <p:spPr bwMode="auto">
          <a:xfrm>
            <a:off x="1001713" y="3026817"/>
            <a:ext cx="3175" cy="55562"/>
          </a:xfrm>
          <a:custGeom>
            <a:avLst/>
            <a:gdLst>
              <a:gd name="T0" fmla="*/ 0 w 6"/>
              <a:gd name="T1" fmla="*/ 2147483647 h 24"/>
              <a:gd name="T2" fmla="*/ 0 w 6"/>
              <a:gd name="T3" fmla="*/ 2147483647 h 24"/>
              <a:gd name="T4" fmla="*/ 2147483647 w 6"/>
              <a:gd name="T5" fmla="*/ 2147483647 h 24"/>
              <a:gd name="T6" fmla="*/ 2147483647 w 6"/>
              <a:gd name="T7" fmla="*/ 2147483647 h 24"/>
              <a:gd name="T8" fmla="*/ 2147483647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GB"/>
          </a:p>
        </p:txBody>
      </p:sp>
      <p:sp>
        <p:nvSpPr>
          <p:cNvPr id="446" name="Freeform 28"/>
          <p:cNvSpPr>
            <a:spLocks/>
          </p:cNvSpPr>
          <p:nvPr>
            <p:custDataLst>
              <p:tags r:id="rId25"/>
            </p:custDataLst>
          </p:nvPr>
        </p:nvSpPr>
        <p:spPr bwMode="auto">
          <a:xfrm>
            <a:off x="977900" y="3080792"/>
            <a:ext cx="23813" cy="57150"/>
          </a:xfrm>
          <a:custGeom>
            <a:avLst/>
            <a:gdLst>
              <a:gd name="T0" fmla="*/ 0 w 47"/>
              <a:gd name="T1" fmla="*/ 2147483647 h 67"/>
              <a:gd name="T2" fmla="*/ 0 w 47"/>
              <a:gd name="T3" fmla="*/ 2147483647 h 67"/>
              <a:gd name="T4" fmla="*/ 2147483647 w 47"/>
              <a:gd name="T5" fmla="*/ 2147483647 h 67"/>
              <a:gd name="T6" fmla="*/ 2147483647 w 47"/>
              <a:gd name="T7" fmla="*/ 2147483647 h 67"/>
              <a:gd name="T8" fmla="*/ 2147483647 w 47"/>
              <a:gd name="T9" fmla="*/ 2147483647 h 67"/>
              <a:gd name="T10" fmla="*/ 2147483647 w 47"/>
              <a:gd name="T11" fmla="*/ 2147483647 h 67"/>
              <a:gd name="T12" fmla="*/ 2147483647 w 47"/>
              <a:gd name="T13" fmla="*/ 2147483647 h 67"/>
              <a:gd name="T14" fmla="*/ 2147483647 w 47"/>
              <a:gd name="T15" fmla="*/ 2147483647 h 67"/>
              <a:gd name="T16" fmla="*/ 2147483647 w 47"/>
              <a:gd name="T17" fmla="*/ 0 h 67"/>
              <a:gd name="T18" fmla="*/ 2147483647 w 47"/>
              <a:gd name="T19" fmla="*/ 2147483647 h 67"/>
              <a:gd name="T20" fmla="*/ 2147483647 w 47"/>
              <a:gd name="T21" fmla="*/ 2147483647 h 67"/>
              <a:gd name="T22" fmla="*/ 2147483647 w 47"/>
              <a:gd name="T23" fmla="*/ 2147483647 h 67"/>
              <a:gd name="T24" fmla="*/ 2147483647 w 47"/>
              <a:gd name="T25" fmla="*/ 2147483647 h 67"/>
              <a:gd name="T26" fmla="*/ 2147483647 w 47"/>
              <a:gd name="T27" fmla="*/ 2147483647 h 67"/>
              <a:gd name="T28" fmla="*/ 2147483647 w 47"/>
              <a:gd name="T29" fmla="*/ 2147483647 h 67"/>
              <a:gd name="T30" fmla="*/ 0 w 47"/>
              <a:gd name="T31" fmla="*/ 2147483647 h 67"/>
              <a:gd name="T32" fmla="*/ 0 w 47"/>
              <a:gd name="T33" fmla="*/ 2147483647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GB"/>
          </a:p>
        </p:txBody>
      </p:sp>
      <p:sp>
        <p:nvSpPr>
          <p:cNvPr id="447" name="Freeform 29"/>
          <p:cNvSpPr>
            <a:spLocks/>
          </p:cNvSpPr>
          <p:nvPr>
            <p:custDataLst>
              <p:tags r:id="rId26"/>
            </p:custDataLst>
          </p:nvPr>
        </p:nvSpPr>
        <p:spPr bwMode="auto">
          <a:xfrm>
            <a:off x="2303463" y="3076029"/>
            <a:ext cx="49212" cy="57150"/>
          </a:xfrm>
          <a:custGeom>
            <a:avLst/>
            <a:gdLst>
              <a:gd name="T0" fmla="*/ 0 w 112"/>
              <a:gd name="T1" fmla="*/ 2147483647 h 36"/>
              <a:gd name="T2" fmla="*/ 2147483647 w 112"/>
              <a:gd name="T3" fmla="*/ 2147483647 h 36"/>
              <a:gd name="T4" fmla="*/ 2147483647 w 112"/>
              <a:gd name="T5" fmla="*/ 2147483647 h 36"/>
              <a:gd name="T6" fmla="*/ 2147483647 w 112"/>
              <a:gd name="T7" fmla="*/ 2147483647 h 36"/>
              <a:gd name="T8" fmla="*/ 2147483647 w 112"/>
              <a:gd name="T9" fmla="*/ 2147483647 h 36"/>
              <a:gd name="T10" fmla="*/ 2147483647 w 112"/>
              <a:gd name="T11" fmla="*/ 2147483647 h 36"/>
              <a:gd name="T12" fmla="*/ 2147483647 w 112"/>
              <a:gd name="T13" fmla="*/ 2147483647 h 36"/>
              <a:gd name="T14" fmla="*/ 2147483647 w 112"/>
              <a:gd name="T15" fmla="*/ 2147483647 h 36"/>
              <a:gd name="T16" fmla="*/ 2147483647 w 112"/>
              <a:gd name="T17" fmla="*/ 2147483647 h 36"/>
              <a:gd name="T18" fmla="*/ 2147483647 w 112"/>
              <a:gd name="T19" fmla="*/ 2147483647 h 36"/>
              <a:gd name="T20" fmla="*/ 2147483647 w 112"/>
              <a:gd name="T21" fmla="*/ 2147483647 h 36"/>
              <a:gd name="T22" fmla="*/ 2147483647 w 112"/>
              <a:gd name="T23" fmla="*/ 0 h 36"/>
              <a:gd name="T24" fmla="*/ 2147483647 w 112"/>
              <a:gd name="T25" fmla="*/ 0 h 36"/>
              <a:gd name="T26" fmla="*/ 2147483647 w 112"/>
              <a:gd name="T27" fmla="*/ 2147483647 h 36"/>
              <a:gd name="T28" fmla="*/ 2147483647 w 112"/>
              <a:gd name="T29" fmla="*/ 2147483647 h 36"/>
              <a:gd name="T30" fmla="*/ 2147483647 w 112"/>
              <a:gd name="T31" fmla="*/ 2147483647 h 36"/>
              <a:gd name="T32" fmla="*/ 2147483647 w 112"/>
              <a:gd name="T33" fmla="*/ 2147483647 h 36"/>
              <a:gd name="T34" fmla="*/ 2147483647 w 112"/>
              <a:gd name="T35" fmla="*/ 2147483647 h 36"/>
              <a:gd name="T36" fmla="*/ 2147483647 w 112"/>
              <a:gd name="T37" fmla="*/ 2147483647 h 36"/>
              <a:gd name="T38" fmla="*/ 2147483647 w 112"/>
              <a:gd name="T39" fmla="*/ 2147483647 h 36"/>
              <a:gd name="T40" fmla="*/ 2147483647 w 112"/>
              <a:gd name="T41" fmla="*/ 2147483647 h 36"/>
              <a:gd name="T42" fmla="*/ 2147483647 w 112"/>
              <a:gd name="T43" fmla="*/ 2147483647 h 36"/>
              <a:gd name="T44" fmla="*/ 2147483647 w 112"/>
              <a:gd name="T45" fmla="*/ 2147483647 h 36"/>
              <a:gd name="T46" fmla="*/ 0 w 112"/>
              <a:gd name="T47" fmla="*/ 2147483647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448" name="Freeform 30"/>
          <p:cNvSpPr>
            <a:spLocks/>
          </p:cNvSpPr>
          <p:nvPr>
            <p:custDataLst>
              <p:tags r:id="rId27"/>
            </p:custDataLst>
          </p:nvPr>
        </p:nvSpPr>
        <p:spPr bwMode="auto">
          <a:xfrm>
            <a:off x="5041900" y="2633117"/>
            <a:ext cx="874713" cy="452437"/>
          </a:xfrm>
          <a:custGeom>
            <a:avLst/>
            <a:gdLst>
              <a:gd name="T0" fmla="*/ 2147483647 w 2006"/>
              <a:gd name="T1" fmla="*/ 2147483647 h 863"/>
              <a:gd name="T2" fmla="*/ 2147483647 w 2006"/>
              <a:gd name="T3" fmla="*/ 2147483647 h 863"/>
              <a:gd name="T4" fmla="*/ 2147483647 w 2006"/>
              <a:gd name="T5" fmla="*/ 2147483647 h 863"/>
              <a:gd name="T6" fmla="*/ 2147483647 w 2006"/>
              <a:gd name="T7" fmla="*/ 2147483647 h 863"/>
              <a:gd name="T8" fmla="*/ 2147483647 w 2006"/>
              <a:gd name="T9" fmla="*/ 2147483647 h 863"/>
              <a:gd name="T10" fmla="*/ 2147483647 w 2006"/>
              <a:gd name="T11" fmla="*/ 2147483647 h 863"/>
              <a:gd name="T12" fmla="*/ 2147483647 w 2006"/>
              <a:gd name="T13" fmla="*/ 2147483647 h 863"/>
              <a:gd name="T14" fmla="*/ 2147483647 w 2006"/>
              <a:gd name="T15" fmla="*/ 2147483647 h 863"/>
              <a:gd name="T16" fmla="*/ 2147483647 w 2006"/>
              <a:gd name="T17" fmla="*/ 2147483647 h 863"/>
              <a:gd name="T18" fmla="*/ 2147483647 w 2006"/>
              <a:gd name="T19" fmla="*/ 2147483647 h 863"/>
              <a:gd name="T20" fmla="*/ 2147483647 w 2006"/>
              <a:gd name="T21" fmla="*/ 2147483647 h 863"/>
              <a:gd name="T22" fmla="*/ 2147483647 w 2006"/>
              <a:gd name="T23" fmla="*/ 2147483647 h 863"/>
              <a:gd name="T24" fmla="*/ 2147483647 w 2006"/>
              <a:gd name="T25" fmla="*/ 2147483647 h 863"/>
              <a:gd name="T26" fmla="*/ 2147483647 w 2006"/>
              <a:gd name="T27" fmla="*/ 2147483647 h 863"/>
              <a:gd name="T28" fmla="*/ 2147483647 w 2006"/>
              <a:gd name="T29" fmla="*/ 2147483647 h 863"/>
              <a:gd name="T30" fmla="*/ 2147483647 w 2006"/>
              <a:gd name="T31" fmla="*/ 2147483647 h 863"/>
              <a:gd name="T32" fmla="*/ 2147483647 w 2006"/>
              <a:gd name="T33" fmla="*/ 2147483647 h 863"/>
              <a:gd name="T34" fmla="*/ 2147483647 w 2006"/>
              <a:gd name="T35" fmla="*/ 2147483647 h 863"/>
              <a:gd name="T36" fmla="*/ 2147483647 w 2006"/>
              <a:gd name="T37" fmla="*/ 2147483647 h 863"/>
              <a:gd name="T38" fmla="*/ 2147483647 w 2006"/>
              <a:gd name="T39" fmla="*/ 2147483647 h 863"/>
              <a:gd name="T40" fmla="*/ 2147483647 w 2006"/>
              <a:gd name="T41" fmla="*/ 2147483647 h 863"/>
              <a:gd name="T42" fmla="*/ 2147483647 w 2006"/>
              <a:gd name="T43" fmla="*/ 2147483647 h 863"/>
              <a:gd name="T44" fmla="*/ 2147483647 w 2006"/>
              <a:gd name="T45" fmla="*/ 2147483647 h 863"/>
              <a:gd name="T46" fmla="*/ 2147483647 w 2006"/>
              <a:gd name="T47" fmla="*/ 2147483647 h 863"/>
              <a:gd name="T48" fmla="*/ 2147483647 w 2006"/>
              <a:gd name="T49" fmla="*/ 2147483647 h 863"/>
              <a:gd name="T50" fmla="*/ 2147483647 w 2006"/>
              <a:gd name="T51" fmla="*/ 2147483647 h 863"/>
              <a:gd name="T52" fmla="*/ 2147483647 w 2006"/>
              <a:gd name="T53" fmla="*/ 2147483647 h 863"/>
              <a:gd name="T54" fmla="*/ 2147483647 w 2006"/>
              <a:gd name="T55" fmla="*/ 2147483647 h 863"/>
              <a:gd name="T56" fmla="*/ 2147483647 w 2006"/>
              <a:gd name="T57" fmla="*/ 2147483647 h 863"/>
              <a:gd name="T58" fmla="*/ 2147483647 w 2006"/>
              <a:gd name="T59" fmla="*/ 2147483647 h 863"/>
              <a:gd name="T60" fmla="*/ 2147483647 w 2006"/>
              <a:gd name="T61" fmla="*/ 2147483647 h 863"/>
              <a:gd name="T62" fmla="*/ 2147483647 w 2006"/>
              <a:gd name="T63" fmla="*/ 2147483647 h 863"/>
              <a:gd name="T64" fmla="*/ 2147483647 w 2006"/>
              <a:gd name="T65" fmla="*/ 2147483647 h 863"/>
              <a:gd name="T66" fmla="*/ 2147483647 w 2006"/>
              <a:gd name="T67" fmla="*/ 2147483647 h 863"/>
              <a:gd name="T68" fmla="*/ 2147483647 w 2006"/>
              <a:gd name="T69" fmla="*/ 2147483647 h 863"/>
              <a:gd name="T70" fmla="*/ 2147483647 w 2006"/>
              <a:gd name="T71" fmla="*/ 2147483647 h 863"/>
              <a:gd name="T72" fmla="*/ 2147483647 w 2006"/>
              <a:gd name="T73" fmla="*/ 2147483647 h 863"/>
              <a:gd name="T74" fmla="*/ 2147483647 w 2006"/>
              <a:gd name="T75" fmla="*/ 2147483647 h 863"/>
              <a:gd name="T76" fmla="*/ 2147483647 w 2006"/>
              <a:gd name="T77" fmla="*/ 2147483647 h 863"/>
              <a:gd name="T78" fmla="*/ 2147483647 w 2006"/>
              <a:gd name="T79" fmla="*/ 2147483647 h 863"/>
              <a:gd name="T80" fmla="*/ 2147483647 w 2006"/>
              <a:gd name="T81" fmla="*/ 2147483647 h 863"/>
              <a:gd name="T82" fmla="*/ 2147483647 w 2006"/>
              <a:gd name="T83" fmla="*/ 2147483647 h 863"/>
              <a:gd name="T84" fmla="*/ 2147483647 w 2006"/>
              <a:gd name="T85" fmla="*/ 2147483647 h 863"/>
              <a:gd name="T86" fmla="*/ 2147483647 w 2006"/>
              <a:gd name="T87" fmla="*/ 2147483647 h 863"/>
              <a:gd name="T88" fmla="*/ 2147483647 w 2006"/>
              <a:gd name="T89" fmla="*/ 2147483647 h 863"/>
              <a:gd name="T90" fmla="*/ 2147483647 w 2006"/>
              <a:gd name="T91" fmla="*/ 2147483647 h 863"/>
              <a:gd name="T92" fmla="*/ 2147483647 w 2006"/>
              <a:gd name="T93" fmla="*/ 2147483647 h 863"/>
              <a:gd name="T94" fmla="*/ 2147483647 w 2006"/>
              <a:gd name="T95" fmla="*/ 2147483647 h 863"/>
              <a:gd name="T96" fmla="*/ 2147483647 w 2006"/>
              <a:gd name="T97" fmla="*/ 2147483647 h 863"/>
              <a:gd name="T98" fmla="*/ 2147483647 w 2006"/>
              <a:gd name="T99" fmla="*/ 2147483647 h 863"/>
              <a:gd name="T100" fmla="*/ 2147483647 w 2006"/>
              <a:gd name="T101" fmla="*/ 2147483647 h 863"/>
              <a:gd name="T102" fmla="*/ 2147483647 w 2006"/>
              <a:gd name="T103" fmla="*/ 2147483647 h 863"/>
              <a:gd name="T104" fmla="*/ 2147483647 w 2006"/>
              <a:gd name="T105" fmla="*/ 2147483647 h 863"/>
              <a:gd name="T106" fmla="*/ 2147483647 w 2006"/>
              <a:gd name="T107" fmla="*/ 2147483647 h 863"/>
              <a:gd name="T108" fmla="*/ 2147483647 w 2006"/>
              <a:gd name="T109" fmla="*/ 2147483647 h 863"/>
              <a:gd name="T110" fmla="*/ 2147483647 w 2006"/>
              <a:gd name="T111" fmla="*/ 2147483647 h 863"/>
              <a:gd name="T112" fmla="*/ 2147483647 w 2006"/>
              <a:gd name="T113" fmla="*/ 2147483647 h 863"/>
              <a:gd name="T114" fmla="*/ 2147483647 w 2006"/>
              <a:gd name="T115" fmla="*/ 2147483647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GB"/>
          </a:p>
        </p:txBody>
      </p:sp>
      <p:sp>
        <p:nvSpPr>
          <p:cNvPr id="449" name="Freeform 31"/>
          <p:cNvSpPr>
            <a:spLocks/>
          </p:cNvSpPr>
          <p:nvPr>
            <p:custDataLst>
              <p:tags r:id="rId28"/>
            </p:custDataLst>
          </p:nvPr>
        </p:nvSpPr>
        <p:spPr bwMode="auto">
          <a:xfrm>
            <a:off x="5272088" y="2936329"/>
            <a:ext cx="409575" cy="249238"/>
          </a:xfrm>
          <a:custGeom>
            <a:avLst/>
            <a:gdLst>
              <a:gd name="T0" fmla="*/ 2147483647 w 950"/>
              <a:gd name="T1" fmla="*/ 2147483647 h 468"/>
              <a:gd name="T2" fmla="*/ 2147483647 w 950"/>
              <a:gd name="T3" fmla="*/ 2147483647 h 468"/>
              <a:gd name="T4" fmla="*/ 2147483647 w 950"/>
              <a:gd name="T5" fmla="*/ 2147483647 h 468"/>
              <a:gd name="T6" fmla="*/ 2147483647 w 950"/>
              <a:gd name="T7" fmla="*/ 2147483647 h 468"/>
              <a:gd name="T8" fmla="*/ 2147483647 w 950"/>
              <a:gd name="T9" fmla="*/ 2147483647 h 468"/>
              <a:gd name="T10" fmla="*/ 2147483647 w 950"/>
              <a:gd name="T11" fmla="*/ 2147483647 h 468"/>
              <a:gd name="T12" fmla="*/ 2147483647 w 950"/>
              <a:gd name="T13" fmla="*/ 2147483647 h 468"/>
              <a:gd name="T14" fmla="*/ 2147483647 w 950"/>
              <a:gd name="T15" fmla="*/ 2147483647 h 468"/>
              <a:gd name="T16" fmla="*/ 2147483647 w 950"/>
              <a:gd name="T17" fmla="*/ 2147483647 h 468"/>
              <a:gd name="T18" fmla="*/ 2147483647 w 950"/>
              <a:gd name="T19" fmla="*/ 2147483647 h 468"/>
              <a:gd name="T20" fmla="*/ 0 w 950"/>
              <a:gd name="T21" fmla="*/ 2147483647 h 468"/>
              <a:gd name="T22" fmla="*/ 2147483647 w 950"/>
              <a:gd name="T23" fmla="*/ 2147483647 h 468"/>
              <a:gd name="T24" fmla="*/ 2147483647 w 950"/>
              <a:gd name="T25" fmla="*/ 2147483647 h 468"/>
              <a:gd name="T26" fmla="*/ 2147483647 w 950"/>
              <a:gd name="T27" fmla="*/ 2147483647 h 468"/>
              <a:gd name="T28" fmla="*/ 2147483647 w 950"/>
              <a:gd name="T29" fmla="*/ 2147483647 h 468"/>
              <a:gd name="T30" fmla="*/ 2147483647 w 950"/>
              <a:gd name="T31" fmla="*/ 2147483647 h 468"/>
              <a:gd name="T32" fmla="*/ 2147483647 w 950"/>
              <a:gd name="T33" fmla="*/ 2147483647 h 468"/>
              <a:gd name="T34" fmla="*/ 2147483647 w 950"/>
              <a:gd name="T35" fmla="*/ 2147483647 h 468"/>
              <a:gd name="T36" fmla="*/ 2147483647 w 950"/>
              <a:gd name="T37" fmla="*/ 2147483647 h 468"/>
              <a:gd name="T38" fmla="*/ 2147483647 w 950"/>
              <a:gd name="T39" fmla="*/ 2147483647 h 468"/>
              <a:gd name="T40" fmla="*/ 2147483647 w 950"/>
              <a:gd name="T41" fmla="*/ 2147483647 h 468"/>
              <a:gd name="T42" fmla="*/ 2147483647 w 950"/>
              <a:gd name="T43" fmla="*/ 2147483647 h 468"/>
              <a:gd name="T44" fmla="*/ 2147483647 w 950"/>
              <a:gd name="T45" fmla="*/ 2147483647 h 468"/>
              <a:gd name="T46" fmla="*/ 2147483647 w 950"/>
              <a:gd name="T47" fmla="*/ 2147483647 h 468"/>
              <a:gd name="T48" fmla="*/ 2147483647 w 950"/>
              <a:gd name="T49" fmla="*/ 2147483647 h 468"/>
              <a:gd name="T50" fmla="*/ 2147483647 w 950"/>
              <a:gd name="T51" fmla="*/ 2147483647 h 468"/>
              <a:gd name="T52" fmla="*/ 2147483647 w 950"/>
              <a:gd name="T53" fmla="*/ 2147483647 h 468"/>
              <a:gd name="T54" fmla="*/ 2147483647 w 950"/>
              <a:gd name="T55" fmla="*/ 2147483647 h 468"/>
              <a:gd name="T56" fmla="*/ 2147483647 w 950"/>
              <a:gd name="T57" fmla="*/ 2147483647 h 468"/>
              <a:gd name="T58" fmla="*/ 2147483647 w 950"/>
              <a:gd name="T59" fmla="*/ 2147483647 h 468"/>
              <a:gd name="T60" fmla="*/ 2147483647 w 950"/>
              <a:gd name="T61" fmla="*/ 2147483647 h 468"/>
              <a:gd name="T62" fmla="*/ 2147483647 w 950"/>
              <a:gd name="T63" fmla="*/ 2147483647 h 468"/>
              <a:gd name="T64" fmla="*/ 2147483647 w 950"/>
              <a:gd name="T65" fmla="*/ 2147483647 h 468"/>
              <a:gd name="T66" fmla="*/ 2147483647 w 950"/>
              <a:gd name="T67" fmla="*/ 2147483647 h 468"/>
              <a:gd name="T68" fmla="*/ 2147483647 w 950"/>
              <a:gd name="T69" fmla="*/ 2147483647 h 468"/>
              <a:gd name="T70" fmla="*/ 2147483647 w 950"/>
              <a:gd name="T71" fmla="*/ 2147483647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GB"/>
          </a:p>
        </p:txBody>
      </p:sp>
      <p:sp>
        <p:nvSpPr>
          <p:cNvPr id="450" name="Freeform 32"/>
          <p:cNvSpPr>
            <a:spLocks/>
          </p:cNvSpPr>
          <p:nvPr>
            <p:custDataLst>
              <p:tags r:id="rId29"/>
            </p:custDataLst>
          </p:nvPr>
        </p:nvSpPr>
        <p:spPr bwMode="auto">
          <a:xfrm>
            <a:off x="4079875" y="3939629"/>
            <a:ext cx="296863" cy="288925"/>
          </a:xfrm>
          <a:custGeom>
            <a:avLst/>
            <a:gdLst>
              <a:gd name="T0" fmla="*/ 2147483647 w 671"/>
              <a:gd name="T1" fmla="*/ 2147483647 h 549"/>
              <a:gd name="T2" fmla="*/ 2147483647 w 671"/>
              <a:gd name="T3" fmla="*/ 2147483647 h 549"/>
              <a:gd name="T4" fmla="*/ 2147483647 w 671"/>
              <a:gd name="T5" fmla="*/ 2147483647 h 549"/>
              <a:gd name="T6" fmla="*/ 2147483647 w 671"/>
              <a:gd name="T7" fmla="*/ 2147483647 h 549"/>
              <a:gd name="T8" fmla="*/ 2147483647 w 671"/>
              <a:gd name="T9" fmla="*/ 2147483647 h 549"/>
              <a:gd name="T10" fmla="*/ 2147483647 w 671"/>
              <a:gd name="T11" fmla="*/ 2147483647 h 549"/>
              <a:gd name="T12" fmla="*/ 2147483647 w 671"/>
              <a:gd name="T13" fmla="*/ 2147483647 h 549"/>
              <a:gd name="T14" fmla="*/ 2147483647 w 671"/>
              <a:gd name="T15" fmla="*/ 2147483647 h 549"/>
              <a:gd name="T16" fmla="*/ 2147483647 w 671"/>
              <a:gd name="T17" fmla="*/ 2147483647 h 549"/>
              <a:gd name="T18" fmla="*/ 2147483647 w 671"/>
              <a:gd name="T19" fmla="*/ 2147483647 h 549"/>
              <a:gd name="T20" fmla="*/ 2147483647 w 671"/>
              <a:gd name="T21" fmla="*/ 2147483647 h 549"/>
              <a:gd name="T22" fmla="*/ 2147483647 w 671"/>
              <a:gd name="T23" fmla="*/ 2147483647 h 549"/>
              <a:gd name="T24" fmla="*/ 2147483647 w 671"/>
              <a:gd name="T25" fmla="*/ 0 h 549"/>
              <a:gd name="T26" fmla="*/ 2147483647 w 671"/>
              <a:gd name="T27" fmla="*/ 2147483647 h 549"/>
              <a:gd name="T28" fmla="*/ 2147483647 w 671"/>
              <a:gd name="T29" fmla="*/ 2147483647 h 549"/>
              <a:gd name="T30" fmla="*/ 2147483647 w 671"/>
              <a:gd name="T31" fmla="*/ 2147483647 h 549"/>
              <a:gd name="T32" fmla="*/ 2147483647 w 671"/>
              <a:gd name="T33" fmla="*/ 2147483647 h 549"/>
              <a:gd name="T34" fmla="*/ 2147483647 w 671"/>
              <a:gd name="T35" fmla="*/ 2147483647 h 549"/>
              <a:gd name="T36" fmla="*/ 2147483647 w 671"/>
              <a:gd name="T37" fmla="*/ 2147483647 h 549"/>
              <a:gd name="T38" fmla="*/ 2147483647 w 671"/>
              <a:gd name="T39" fmla="*/ 2147483647 h 549"/>
              <a:gd name="T40" fmla="*/ 2147483647 w 671"/>
              <a:gd name="T41" fmla="*/ 2147483647 h 549"/>
              <a:gd name="T42" fmla="*/ 2147483647 w 671"/>
              <a:gd name="T43" fmla="*/ 2147483647 h 549"/>
              <a:gd name="T44" fmla="*/ 2147483647 w 671"/>
              <a:gd name="T45" fmla="*/ 2147483647 h 549"/>
              <a:gd name="T46" fmla="*/ 2147483647 w 671"/>
              <a:gd name="T47" fmla="*/ 2147483647 h 549"/>
              <a:gd name="T48" fmla="*/ 2147483647 w 671"/>
              <a:gd name="T49" fmla="*/ 2147483647 h 549"/>
              <a:gd name="T50" fmla="*/ 2147483647 w 671"/>
              <a:gd name="T51" fmla="*/ 2147483647 h 549"/>
              <a:gd name="T52" fmla="*/ 2147483647 w 671"/>
              <a:gd name="T53" fmla="*/ 2147483647 h 549"/>
              <a:gd name="T54" fmla="*/ 2147483647 w 671"/>
              <a:gd name="T55" fmla="*/ 2147483647 h 549"/>
              <a:gd name="T56" fmla="*/ 2147483647 w 671"/>
              <a:gd name="T57" fmla="*/ 2147483647 h 549"/>
              <a:gd name="T58" fmla="*/ 2147483647 w 671"/>
              <a:gd name="T59" fmla="*/ 2147483647 h 549"/>
              <a:gd name="T60" fmla="*/ 2147483647 w 671"/>
              <a:gd name="T61" fmla="*/ 2147483647 h 549"/>
              <a:gd name="T62" fmla="*/ 2147483647 w 671"/>
              <a:gd name="T63" fmla="*/ 2147483647 h 549"/>
              <a:gd name="T64" fmla="*/ 2147483647 w 671"/>
              <a:gd name="T65" fmla="*/ 2147483647 h 549"/>
              <a:gd name="T66" fmla="*/ 2147483647 w 671"/>
              <a:gd name="T67" fmla="*/ 2147483647 h 549"/>
              <a:gd name="T68" fmla="*/ 2147483647 w 671"/>
              <a:gd name="T69" fmla="*/ 2147483647 h 549"/>
              <a:gd name="T70" fmla="*/ 2147483647 w 671"/>
              <a:gd name="T71" fmla="*/ 2147483647 h 549"/>
              <a:gd name="T72" fmla="*/ 2147483647 w 671"/>
              <a:gd name="T73" fmla="*/ 2147483647 h 549"/>
              <a:gd name="T74" fmla="*/ 2147483647 w 671"/>
              <a:gd name="T75" fmla="*/ 2147483647 h 549"/>
              <a:gd name="T76" fmla="*/ 2147483647 w 671"/>
              <a:gd name="T77" fmla="*/ 2147483647 h 549"/>
              <a:gd name="T78" fmla="*/ 2147483647 w 671"/>
              <a:gd name="T79" fmla="*/ 2147483647 h 549"/>
              <a:gd name="T80" fmla="*/ 2147483647 w 671"/>
              <a:gd name="T81" fmla="*/ 2147483647 h 549"/>
              <a:gd name="T82" fmla="*/ 2147483647 w 671"/>
              <a:gd name="T83" fmla="*/ 2147483647 h 549"/>
              <a:gd name="T84" fmla="*/ 2147483647 w 671"/>
              <a:gd name="T85" fmla="*/ 2147483647 h 549"/>
              <a:gd name="T86" fmla="*/ 2147483647 w 671"/>
              <a:gd name="T87" fmla="*/ 2147483647 h 549"/>
              <a:gd name="T88" fmla="*/ 2147483647 w 671"/>
              <a:gd name="T89" fmla="*/ 2147483647 h 549"/>
              <a:gd name="T90" fmla="*/ 2147483647 w 671"/>
              <a:gd name="T91" fmla="*/ 2147483647 h 549"/>
              <a:gd name="T92" fmla="*/ 2147483647 w 671"/>
              <a:gd name="T93" fmla="*/ 2147483647 h 549"/>
              <a:gd name="T94" fmla="*/ 2147483647 w 671"/>
              <a:gd name="T95" fmla="*/ 2147483647 h 549"/>
              <a:gd name="T96" fmla="*/ 2147483647 w 671"/>
              <a:gd name="T97" fmla="*/ 2147483647 h 549"/>
              <a:gd name="T98" fmla="*/ 2147483647 w 671"/>
              <a:gd name="T99" fmla="*/ 2147483647 h 549"/>
              <a:gd name="T100" fmla="*/ 2147483647 w 671"/>
              <a:gd name="T101" fmla="*/ 2147483647 h 549"/>
              <a:gd name="T102" fmla="*/ 2147483647 w 671"/>
              <a:gd name="T103" fmla="*/ 2147483647 h 549"/>
              <a:gd name="T104" fmla="*/ 2147483647 w 671"/>
              <a:gd name="T105" fmla="*/ 2147483647 h 549"/>
              <a:gd name="T106" fmla="*/ 2147483647 w 671"/>
              <a:gd name="T107" fmla="*/ 2147483647 h 549"/>
              <a:gd name="T108" fmla="*/ 2147483647 w 671"/>
              <a:gd name="T109" fmla="*/ 2147483647 h 549"/>
              <a:gd name="T110" fmla="*/ 2147483647 w 671"/>
              <a:gd name="T111" fmla="*/ 2147483647 h 549"/>
              <a:gd name="T112" fmla="*/ 2147483647 w 671"/>
              <a:gd name="T113" fmla="*/ 2147483647 h 549"/>
              <a:gd name="T114" fmla="*/ 2147483647 w 671"/>
              <a:gd name="T115" fmla="*/ 2147483647 h 549"/>
              <a:gd name="T116" fmla="*/ 2147483647 w 671"/>
              <a:gd name="T117" fmla="*/ 2147483647 h 549"/>
              <a:gd name="T118" fmla="*/ 2147483647 w 671"/>
              <a:gd name="T119" fmla="*/ 2147483647 h 549"/>
              <a:gd name="T120" fmla="*/ 2147483647 w 671"/>
              <a:gd name="T121" fmla="*/ 2147483647 h 549"/>
              <a:gd name="T122" fmla="*/ 0 w 671"/>
              <a:gd name="T123" fmla="*/ 2147483647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00B050"/>
          </a:solidFill>
          <a:ln w="9525" cmpd="sng">
            <a:solidFill>
              <a:srgbClr val="FFFFFF"/>
            </a:solidFill>
            <a:prstDash val="solid"/>
            <a:round/>
            <a:headEnd/>
            <a:tailEnd/>
          </a:ln>
        </p:spPr>
        <p:txBody>
          <a:bodyPr/>
          <a:lstStyle/>
          <a:p>
            <a:endParaRPr lang="en-GB"/>
          </a:p>
        </p:txBody>
      </p:sp>
      <p:sp>
        <p:nvSpPr>
          <p:cNvPr id="451" name="Freeform 33"/>
          <p:cNvSpPr>
            <a:spLocks/>
          </p:cNvSpPr>
          <p:nvPr>
            <p:custDataLst>
              <p:tags r:id="rId30"/>
            </p:custDataLst>
          </p:nvPr>
        </p:nvSpPr>
        <p:spPr bwMode="auto">
          <a:xfrm>
            <a:off x="4922838" y="3804692"/>
            <a:ext cx="152400" cy="169862"/>
          </a:xfrm>
          <a:custGeom>
            <a:avLst/>
            <a:gdLst>
              <a:gd name="T0" fmla="*/ 2147483647 w 358"/>
              <a:gd name="T1" fmla="*/ 2147483647 h 327"/>
              <a:gd name="T2" fmla="*/ 2147483647 w 358"/>
              <a:gd name="T3" fmla="*/ 2147483647 h 327"/>
              <a:gd name="T4" fmla="*/ 2147483647 w 358"/>
              <a:gd name="T5" fmla="*/ 2147483647 h 327"/>
              <a:gd name="T6" fmla="*/ 2147483647 w 358"/>
              <a:gd name="T7" fmla="*/ 2147483647 h 327"/>
              <a:gd name="T8" fmla="*/ 2147483647 w 358"/>
              <a:gd name="T9" fmla="*/ 2147483647 h 327"/>
              <a:gd name="T10" fmla="*/ 2147483647 w 358"/>
              <a:gd name="T11" fmla="*/ 2147483647 h 327"/>
              <a:gd name="T12" fmla="*/ 2147483647 w 358"/>
              <a:gd name="T13" fmla="*/ 2147483647 h 327"/>
              <a:gd name="T14" fmla="*/ 2147483647 w 358"/>
              <a:gd name="T15" fmla="*/ 2147483647 h 327"/>
              <a:gd name="T16" fmla="*/ 2147483647 w 358"/>
              <a:gd name="T17" fmla="*/ 2147483647 h 327"/>
              <a:gd name="T18" fmla="*/ 2147483647 w 358"/>
              <a:gd name="T19" fmla="*/ 2147483647 h 327"/>
              <a:gd name="T20" fmla="*/ 2147483647 w 358"/>
              <a:gd name="T21" fmla="*/ 2147483647 h 327"/>
              <a:gd name="T22" fmla="*/ 2147483647 w 358"/>
              <a:gd name="T23" fmla="*/ 2147483647 h 327"/>
              <a:gd name="T24" fmla="*/ 2147483647 w 358"/>
              <a:gd name="T25" fmla="*/ 2147483647 h 327"/>
              <a:gd name="T26" fmla="*/ 2147483647 w 358"/>
              <a:gd name="T27" fmla="*/ 2147483647 h 327"/>
              <a:gd name="T28" fmla="*/ 2147483647 w 358"/>
              <a:gd name="T29" fmla="*/ 2147483647 h 327"/>
              <a:gd name="T30" fmla="*/ 2147483647 w 358"/>
              <a:gd name="T31" fmla="*/ 2147483647 h 327"/>
              <a:gd name="T32" fmla="*/ 2147483647 w 358"/>
              <a:gd name="T33" fmla="*/ 2147483647 h 327"/>
              <a:gd name="T34" fmla="*/ 2147483647 w 358"/>
              <a:gd name="T35" fmla="*/ 2147483647 h 327"/>
              <a:gd name="T36" fmla="*/ 2147483647 w 358"/>
              <a:gd name="T37" fmla="*/ 2147483647 h 327"/>
              <a:gd name="T38" fmla="*/ 2147483647 w 358"/>
              <a:gd name="T39" fmla="*/ 2147483647 h 327"/>
              <a:gd name="T40" fmla="*/ 2147483647 w 358"/>
              <a:gd name="T41" fmla="*/ 2147483647 h 327"/>
              <a:gd name="T42" fmla="*/ 2147483647 w 358"/>
              <a:gd name="T43" fmla="*/ 2147483647 h 327"/>
              <a:gd name="T44" fmla="*/ 2147483647 w 358"/>
              <a:gd name="T45" fmla="*/ 2147483647 h 327"/>
              <a:gd name="T46" fmla="*/ 2147483647 w 358"/>
              <a:gd name="T47" fmla="*/ 2147483647 h 327"/>
              <a:gd name="T48" fmla="*/ 2147483647 w 358"/>
              <a:gd name="T49" fmla="*/ 2147483647 h 327"/>
              <a:gd name="T50" fmla="*/ 2147483647 w 358"/>
              <a:gd name="T51" fmla="*/ 2147483647 h 327"/>
              <a:gd name="T52" fmla="*/ 2147483647 w 358"/>
              <a:gd name="T53" fmla="*/ 0 h 327"/>
              <a:gd name="T54" fmla="*/ 2147483647 w 358"/>
              <a:gd name="T55" fmla="*/ 2147483647 h 327"/>
              <a:gd name="T56" fmla="*/ 2147483647 w 358"/>
              <a:gd name="T57" fmla="*/ 2147483647 h 327"/>
              <a:gd name="T58" fmla="*/ 2147483647 w 358"/>
              <a:gd name="T59" fmla="*/ 2147483647 h 327"/>
              <a:gd name="T60" fmla="*/ 2147483647 w 358"/>
              <a:gd name="T61" fmla="*/ 2147483647 h 327"/>
              <a:gd name="T62" fmla="*/ 2147483647 w 358"/>
              <a:gd name="T63" fmla="*/ 2147483647 h 327"/>
              <a:gd name="T64" fmla="*/ 2147483647 w 358"/>
              <a:gd name="T65" fmla="*/ 2147483647 h 327"/>
              <a:gd name="T66" fmla="*/ 2147483647 w 358"/>
              <a:gd name="T67" fmla="*/ 2147483647 h 327"/>
              <a:gd name="T68" fmla="*/ 2147483647 w 358"/>
              <a:gd name="T69" fmla="*/ 2147483647 h 327"/>
              <a:gd name="T70" fmla="*/ 2147483647 w 358"/>
              <a:gd name="T71" fmla="*/ 2147483647 h 327"/>
              <a:gd name="T72" fmla="*/ 2147483647 w 358"/>
              <a:gd name="T73" fmla="*/ 2147483647 h 327"/>
              <a:gd name="T74" fmla="*/ 2147483647 w 358"/>
              <a:gd name="T75" fmla="*/ 2147483647 h 327"/>
              <a:gd name="T76" fmla="*/ 0 w 358"/>
              <a:gd name="T77" fmla="*/ 2147483647 h 327"/>
              <a:gd name="T78" fmla="*/ 0 w 358"/>
              <a:gd name="T79" fmla="*/ 2147483647 h 327"/>
              <a:gd name="T80" fmla="*/ 2147483647 w 358"/>
              <a:gd name="T81" fmla="*/ 2147483647 h 327"/>
              <a:gd name="T82" fmla="*/ 2147483647 w 358"/>
              <a:gd name="T83" fmla="*/ 2147483647 h 327"/>
              <a:gd name="T84" fmla="*/ 2147483647 w 358"/>
              <a:gd name="T85" fmla="*/ 2147483647 h 327"/>
              <a:gd name="T86" fmla="*/ 2147483647 w 358"/>
              <a:gd name="T87" fmla="*/ 2147483647 h 327"/>
              <a:gd name="T88" fmla="*/ 2147483647 w 358"/>
              <a:gd name="T89" fmla="*/ 2147483647 h 327"/>
              <a:gd name="T90" fmla="*/ 2147483647 w 358"/>
              <a:gd name="T91" fmla="*/ 2147483647 h 327"/>
              <a:gd name="T92" fmla="*/ 2147483647 w 358"/>
              <a:gd name="T93" fmla="*/ 2147483647 h 327"/>
              <a:gd name="T94" fmla="*/ 2147483647 w 358"/>
              <a:gd name="T95" fmla="*/ 2147483647 h 327"/>
              <a:gd name="T96" fmla="*/ 2147483647 w 358"/>
              <a:gd name="T97" fmla="*/ 2147483647 h 327"/>
              <a:gd name="T98" fmla="*/ 2147483647 w 358"/>
              <a:gd name="T99" fmla="*/ 2147483647 h 327"/>
              <a:gd name="T100" fmla="*/ 2147483647 w 358"/>
              <a:gd name="T101" fmla="*/ 2147483647 h 327"/>
              <a:gd name="T102" fmla="*/ 2147483647 w 358"/>
              <a:gd name="T103" fmla="*/ 2147483647 h 327"/>
              <a:gd name="T104" fmla="*/ 2147483647 w 358"/>
              <a:gd name="T105" fmla="*/ 2147483647 h 327"/>
              <a:gd name="T106" fmla="*/ 2147483647 w 358"/>
              <a:gd name="T107" fmla="*/ 2147483647 h 327"/>
              <a:gd name="T108" fmla="*/ 2147483647 w 358"/>
              <a:gd name="T109" fmla="*/ 2147483647 h 327"/>
              <a:gd name="T110" fmla="*/ 2147483647 w 358"/>
              <a:gd name="T111" fmla="*/ 2147483647 h 327"/>
              <a:gd name="T112" fmla="*/ 2147483647 w 358"/>
              <a:gd name="T113" fmla="*/ 2147483647 h 327"/>
              <a:gd name="T114" fmla="*/ 2147483647 w 358"/>
              <a:gd name="T115" fmla="*/ 2147483647 h 327"/>
              <a:gd name="T116" fmla="*/ 2147483647 w 358"/>
              <a:gd name="T117" fmla="*/ 2147483647 h 327"/>
              <a:gd name="T118" fmla="*/ 2147483647 w 358"/>
              <a:gd name="T119" fmla="*/ 2147483647 h 327"/>
              <a:gd name="T120" fmla="*/ 2147483647 w 358"/>
              <a:gd name="T121" fmla="*/ 2147483647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GB"/>
          </a:p>
        </p:txBody>
      </p:sp>
      <p:sp>
        <p:nvSpPr>
          <p:cNvPr id="452" name="Freeform 34"/>
          <p:cNvSpPr>
            <a:spLocks/>
          </p:cNvSpPr>
          <p:nvPr>
            <p:custDataLst>
              <p:tags r:id="rId31"/>
            </p:custDataLst>
          </p:nvPr>
        </p:nvSpPr>
        <p:spPr bwMode="auto">
          <a:xfrm>
            <a:off x="4384675" y="2809329"/>
            <a:ext cx="125413" cy="57150"/>
          </a:xfrm>
          <a:custGeom>
            <a:avLst/>
            <a:gdLst>
              <a:gd name="T0" fmla="*/ 2147483647 w 292"/>
              <a:gd name="T1" fmla="*/ 0 h 99"/>
              <a:gd name="T2" fmla="*/ 2147483647 w 292"/>
              <a:gd name="T3" fmla="*/ 0 h 99"/>
              <a:gd name="T4" fmla="*/ 2147483647 w 292"/>
              <a:gd name="T5" fmla="*/ 2147483647 h 99"/>
              <a:gd name="T6" fmla="*/ 2147483647 w 292"/>
              <a:gd name="T7" fmla="*/ 2147483647 h 99"/>
              <a:gd name="T8" fmla="*/ 2147483647 w 292"/>
              <a:gd name="T9" fmla="*/ 2147483647 h 99"/>
              <a:gd name="T10" fmla="*/ 2147483647 w 292"/>
              <a:gd name="T11" fmla="*/ 2147483647 h 99"/>
              <a:gd name="T12" fmla="*/ 2147483647 w 292"/>
              <a:gd name="T13" fmla="*/ 2147483647 h 99"/>
              <a:gd name="T14" fmla="*/ 2147483647 w 292"/>
              <a:gd name="T15" fmla="*/ 2147483647 h 99"/>
              <a:gd name="T16" fmla="*/ 2147483647 w 292"/>
              <a:gd name="T17" fmla="*/ 2147483647 h 99"/>
              <a:gd name="T18" fmla="*/ 2147483647 w 292"/>
              <a:gd name="T19" fmla="*/ 2147483647 h 99"/>
              <a:gd name="T20" fmla="*/ 2147483647 w 292"/>
              <a:gd name="T21" fmla="*/ 2147483647 h 99"/>
              <a:gd name="T22" fmla="*/ 2147483647 w 292"/>
              <a:gd name="T23" fmla="*/ 2147483647 h 99"/>
              <a:gd name="T24" fmla="*/ 2147483647 w 292"/>
              <a:gd name="T25" fmla="*/ 2147483647 h 99"/>
              <a:gd name="T26" fmla="*/ 2147483647 w 292"/>
              <a:gd name="T27" fmla="*/ 2147483647 h 99"/>
              <a:gd name="T28" fmla="*/ 2147483647 w 292"/>
              <a:gd name="T29" fmla="*/ 2147483647 h 99"/>
              <a:gd name="T30" fmla="*/ 2147483647 w 292"/>
              <a:gd name="T31" fmla="*/ 2147483647 h 99"/>
              <a:gd name="T32" fmla="*/ 2147483647 w 292"/>
              <a:gd name="T33" fmla="*/ 2147483647 h 99"/>
              <a:gd name="T34" fmla="*/ 2147483647 w 292"/>
              <a:gd name="T35" fmla="*/ 2147483647 h 99"/>
              <a:gd name="T36" fmla="*/ 0 w 292"/>
              <a:gd name="T37" fmla="*/ 2147483647 h 99"/>
              <a:gd name="T38" fmla="*/ 2147483647 w 292"/>
              <a:gd name="T39" fmla="*/ 2147483647 h 99"/>
              <a:gd name="T40" fmla="*/ 2147483647 w 292"/>
              <a:gd name="T41" fmla="*/ 2147483647 h 99"/>
              <a:gd name="T42" fmla="*/ 2147483647 w 292"/>
              <a:gd name="T43" fmla="*/ 2147483647 h 99"/>
              <a:gd name="T44" fmla="*/ 2147483647 w 292"/>
              <a:gd name="T45" fmla="*/ 2147483647 h 99"/>
              <a:gd name="T46" fmla="*/ 2147483647 w 292"/>
              <a:gd name="T47" fmla="*/ 2147483647 h 99"/>
              <a:gd name="T48" fmla="*/ 2147483647 w 292"/>
              <a:gd name="T49" fmla="*/ 2147483647 h 99"/>
              <a:gd name="T50" fmla="*/ 2147483647 w 292"/>
              <a:gd name="T51" fmla="*/ 2147483647 h 99"/>
              <a:gd name="T52" fmla="*/ 2147483647 w 292"/>
              <a:gd name="T53" fmla="*/ 2147483647 h 99"/>
              <a:gd name="T54" fmla="*/ 2147483647 w 292"/>
              <a:gd name="T55" fmla="*/ 2147483647 h 99"/>
              <a:gd name="T56" fmla="*/ 2147483647 w 292"/>
              <a:gd name="T57" fmla="*/ 2147483647 h 99"/>
              <a:gd name="T58" fmla="*/ 2147483647 w 292"/>
              <a:gd name="T59" fmla="*/ 2147483647 h 99"/>
              <a:gd name="T60" fmla="*/ 2147483647 w 292"/>
              <a:gd name="T61" fmla="*/ 2147483647 h 99"/>
              <a:gd name="T62" fmla="*/ 2147483647 w 292"/>
              <a:gd name="T63" fmla="*/ 214748364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453" name="Freeform 35"/>
          <p:cNvSpPr>
            <a:spLocks/>
          </p:cNvSpPr>
          <p:nvPr>
            <p:custDataLst>
              <p:tags r:id="rId32"/>
            </p:custDataLst>
          </p:nvPr>
        </p:nvSpPr>
        <p:spPr bwMode="auto">
          <a:xfrm>
            <a:off x="5248275" y="3530054"/>
            <a:ext cx="19050" cy="57150"/>
          </a:xfrm>
          <a:custGeom>
            <a:avLst/>
            <a:gdLst>
              <a:gd name="T0" fmla="*/ 2147483647 w 43"/>
              <a:gd name="T1" fmla="*/ 2147483647 h 93"/>
              <a:gd name="T2" fmla="*/ 2147483647 w 43"/>
              <a:gd name="T3" fmla="*/ 2147483647 h 93"/>
              <a:gd name="T4" fmla="*/ 2147483647 w 43"/>
              <a:gd name="T5" fmla="*/ 2147483647 h 93"/>
              <a:gd name="T6" fmla="*/ 2147483647 w 43"/>
              <a:gd name="T7" fmla="*/ 2147483647 h 93"/>
              <a:gd name="T8" fmla="*/ 2147483647 w 43"/>
              <a:gd name="T9" fmla="*/ 2147483647 h 93"/>
              <a:gd name="T10" fmla="*/ 2147483647 w 43"/>
              <a:gd name="T11" fmla="*/ 2147483647 h 93"/>
              <a:gd name="T12" fmla="*/ 2147483647 w 43"/>
              <a:gd name="T13" fmla="*/ 2147483647 h 93"/>
              <a:gd name="T14" fmla="*/ 2147483647 w 43"/>
              <a:gd name="T15" fmla="*/ 2147483647 h 93"/>
              <a:gd name="T16" fmla="*/ 2147483647 w 43"/>
              <a:gd name="T17" fmla="*/ 2147483647 h 93"/>
              <a:gd name="T18" fmla="*/ 2147483647 w 43"/>
              <a:gd name="T19" fmla="*/ 2147483647 h 93"/>
              <a:gd name="T20" fmla="*/ 2147483647 w 43"/>
              <a:gd name="T21" fmla="*/ 2147483647 h 93"/>
              <a:gd name="T22" fmla="*/ 2147483647 w 43"/>
              <a:gd name="T23" fmla="*/ 2147483647 h 93"/>
              <a:gd name="T24" fmla="*/ 2147483647 w 43"/>
              <a:gd name="T25" fmla="*/ 2147483647 h 93"/>
              <a:gd name="T26" fmla="*/ 2147483647 w 43"/>
              <a:gd name="T27" fmla="*/ 2147483647 h 93"/>
              <a:gd name="T28" fmla="*/ 0 w 43"/>
              <a:gd name="T29" fmla="*/ 2147483647 h 93"/>
              <a:gd name="T30" fmla="*/ 2147483647 w 43"/>
              <a:gd name="T31" fmla="*/ 2147483647 h 93"/>
              <a:gd name="T32" fmla="*/ 2147483647 w 43"/>
              <a:gd name="T33" fmla="*/ 2147483647 h 93"/>
              <a:gd name="T34" fmla="*/ 2147483647 w 43"/>
              <a:gd name="T35" fmla="*/ 2147483647 h 93"/>
              <a:gd name="T36" fmla="*/ 2147483647 w 43"/>
              <a:gd name="T37" fmla="*/ 2147483647 h 93"/>
              <a:gd name="T38" fmla="*/ 2147483647 w 43"/>
              <a:gd name="T39" fmla="*/ 2147483647 h 93"/>
              <a:gd name="T40" fmla="*/ 2147483647 w 43"/>
              <a:gd name="T41" fmla="*/ 2147483647 h 93"/>
              <a:gd name="T42" fmla="*/ 2147483647 w 43"/>
              <a:gd name="T43" fmla="*/ 2147483647 h 93"/>
              <a:gd name="T44" fmla="*/ 2147483647 w 43"/>
              <a:gd name="T45" fmla="*/ 2147483647 h 93"/>
              <a:gd name="T46" fmla="*/ 2147483647 w 43"/>
              <a:gd name="T47" fmla="*/ 2147483647 h 93"/>
              <a:gd name="T48" fmla="*/ 2147483647 w 43"/>
              <a:gd name="T49" fmla="*/ 2147483647 h 93"/>
              <a:gd name="T50" fmla="*/ 2147483647 w 43"/>
              <a:gd name="T51" fmla="*/ 2147483647 h 93"/>
              <a:gd name="T52" fmla="*/ 2147483647 w 43"/>
              <a:gd name="T53" fmla="*/ 2147483647 h 93"/>
              <a:gd name="T54" fmla="*/ 2147483647 w 43"/>
              <a:gd name="T55" fmla="*/ 0 h 93"/>
              <a:gd name="T56" fmla="*/ 2147483647 w 43"/>
              <a:gd name="T57" fmla="*/ 0 h 93"/>
              <a:gd name="T58" fmla="*/ 2147483647 w 43"/>
              <a:gd name="T59" fmla="*/ 2147483647 h 93"/>
              <a:gd name="T60" fmla="*/ 2147483647 w 43"/>
              <a:gd name="T61" fmla="*/ 2147483647 h 93"/>
              <a:gd name="T62" fmla="*/ 2147483647 w 43"/>
              <a:gd name="T63" fmla="*/ 2147483647 h 93"/>
              <a:gd name="T64" fmla="*/ 2147483647 w 43"/>
              <a:gd name="T65" fmla="*/ 2147483647 h 93"/>
              <a:gd name="T66" fmla="*/ 2147483647 w 43"/>
              <a:gd name="T67" fmla="*/ 2147483647 h 93"/>
              <a:gd name="T68" fmla="*/ 2147483647 w 43"/>
              <a:gd name="T69" fmla="*/ 2147483647 h 93"/>
              <a:gd name="T70" fmla="*/ 2147483647 w 43"/>
              <a:gd name="T71" fmla="*/ 2147483647 h 93"/>
              <a:gd name="T72" fmla="*/ 2147483647 w 43"/>
              <a:gd name="T73" fmla="*/ 2147483647 h 93"/>
              <a:gd name="T74" fmla="*/ 2147483647 w 43"/>
              <a:gd name="T75" fmla="*/ 2147483647 h 93"/>
              <a:gd name="T76" fmla="*/ 2147483647 w 43"/>
              <a:gd name="T77" fmla="*/ 2147483647 h 93"/>
              <a:gd name="T78" fmla="*/ 2147483647 w 43"/>
              <a:gd name="T79" fmla="*/ 2147483647 h 93"/>
              <a:gd name="T80" fmla="*/ 2147483647 w 43"/>
              <a:gd name="T81" fmla="*/ 2147483647 h 93"/>
              <a:gd name="T82" fmla="*/ 2147483647 w 43"/>
              <a:gd name="T83" fmla="*/ 2147483647 h 93"/>
              <a:gd name="T84" fmla="*/ 2147483647 w 43"/>
              <a:gd name="T85" fmla="*/ 2147483647 h 93"/>
              <a:gd name="T86" fmla="*/ 2147483647 w 43"/>
              <a:gd name="T87" fmla="*/ 2147483647 h 93"/>
              <a:gd name="T88" fmla="*/ 2147483647 w 43"/>
              <a:gd name="T89" fmla="*/ 2147483647 h 93"/>
              <a:gd name="T90" fmla="*/ 2147483647 w 43"/>
              <a:gd name="T91" fmla="*/ 2147483647 h 93"/>
              <a:gd name="T92" fmla="*/ 2147483647 w 43"/>
              <a:gd name="T93" fmla="*/ 2147483647 h 93"/>
              <a:gd name="T94" fmla="*/ 2147483647 w 43"/>
              <a:gd name="T95" fmla="*/ 2147483647 h 93"/>
              <a:gd name="T96" fmla="*/ 2147483647 w 43"/>
              <a:gd name="T97" fmla="*/ 2147483647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GB"/>
          </a:p>
        </p:txBody>
      </p:sp>
      <p:sp>
        <p:nvSpPr>
          <p:cNvPr id="454" name="Freeform 36"/>
          <p:cNvSpPr>
            <a:spLocks/>
          </p:cNvSpPr>
          <p:nvPr>
            <p:custDataLst>
              <p:tags r:id="rId33"/>
            </p:custDataLst>
          </p:nvPr>
        </p:nvSpPr>
        <p:spPr bwMode="auto">
          <a:xfrm>
            <a:off x="5367338" y="3534817"/>
            <a:ext cx="14287" cy="57150"/>
          </a:xfrm>
          <a:custGeom>
            <a:avLst/>
            <a:gdLst>
              <a:gd name="T0" fmla="*/ 2147483647 w 40"/>
              <a:gd name="T1" fmla="*/ 2147483647 h 56"/>
              <a:gd name="T2" fmla="*/ 2147483647 w 40"/>
              <a:gd name="T3" fmla="*/ 2147483647 h 56"/>
              <a:gd name="T4" fmla="*/ 2147483647 w 40"/>
              <a:gd name="T5" fmla="*/ 2147483647 h 56"/>
              <a:gd name="T6" fmla="*/ 2147483647 w 40"/>
              <a:gd name="T7" fmla="*/ 2147483647 h 56"/>
              <a:gd name="T8" fmla="*/ 2147483647 w 40"/>
              <a:gd name="T9" fmla="*/ 2147483647 h 56"/>
              <a:gd name="T10" fmla="*/ 2147483647 w 40"/>
              <a:gd name="T11" fmla="*/ 2147483647 h 56"/>
              <a:gd name="T12" fmla="*/ 0 w 40"/>
              <a:gd name="T13" fmla="*/ 2147483647 h 56"/>
              <a:gd name="T14" fmla="*/ 2147483647 w 40"/>
              <a:gd name="T15" fmla="*/ 2147483647 h 56"/>
              <a:gd name="T16" fmla="*/ 2147483647 w 40"/>
              <a:gd name="T17" fmla="*/ 0 h 56"/>
              <a:gd name="T18" fmla="*/ 2147483647 w 40"/>
              <a:gd name="T19" fmla="*/ 2147483647 h 56"/>
              <a:gd name="T20" fmla="*/ 2147483647 w 40"/>
              <a:gd name="T21" fmla="*/ 2147483647 h 56"/>
              <a:gd name="T22" fmla="*/ 2147483647 w 40"/>
              <a:gd name="T23" fmla="*/ 2147483647 h 56"/>
              <a:gd name="T24" fmla="*/ 2147483647 w 40"/>
              <a:gd name="T25" fmla="*/ 2147483647 h 56"/>
              <a:gd name="T26" fmla="*/ 2147483647 w 40"/>
              <a:gd name="T27" fmla="*/ 2147483647 h 56"/>
              <a:gd name="T28" fmla="*/ 2147483647 w 40"/>
              <a:gd name="T29" fmla="*/ 2147483647 h 56"/>
              <a:gd name="T30" fmla="*/ 2147483647 w 40"/>
              <a:gd name="T31" fmla="*/ 2147483647 h 56"/>
              <a:gd name="T32" fmla="*/ 2147483647 w 40"/>
              <a:gd name="T33" fmla="*/ 2147483647 h 56"/>
              <a:gd name="T34" fmla="*/ 2147483647 w 40"/>
              <a:gd name="T35" fmla="*/ 2147483647 h 56"/>
              <a:gd name="T36" fmla="*/ 2147483647 w 40"/>
              <a:gd name="T37" fmla="*/ 2147483647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GB"/>
          </a:p>
        </p:txBody>
      </p:sp>
      <p:sp>
        <p:nvSpPr>
          <p:cNvPr id="455" name="Freeform 37"/>
          <p:cNvSpPr>
            <a:spLocks/>
          </p:cNvSpPr>
          <p:nvPr>
            <p:custDataLst>
              <p:tags r:id="rId34"/>
            </p:custDataLst>
          </p:nvPr>
        </p:nvSpPr>
        <p:spPr bwMode="auto">
          <a:xfrm>
            <a:off x="6854825" y="4195217"/>
            <a:ext cx="44450" cy="57150"/>
          </a:xfrm>
          <a:custGeom>
            <a:avLst/>
            <a:gdLst>
              <a:gd name="T0" fmla="*/ 0 w 106"/>
              <a:gd name="T1" fmla="*/ 2147483647 h 71"/>
              <a:gd name="T2" fmla="*/ 2147483647 w 106"/>
              <a:gd name="T3" fmla="*/ 2147483647 h 71"/>
              <a:gd name="T4" fmla="*/ 2147483647 w 106"/>
              <a:gd name="T5" fmla="*/ 2147483647 h 71"/>
              <a:gd name="T6" fmla="*/ 2147483647 w 106"/>
              <a:gd name="T7" fmla="*/ 2147483647 h 71"/>
              <a:gd name="T8" fmla="*/ 2147483647 w 106"/>
              <a:gd name="T9" fmla="*/ 2147483647 h 71"/>
              <a:gd name="T10" fmla="*/ 2147483647 w 106"/>
              <a:gd name="T11" fmla="*/ 2147483647 h 71"/>
              <a:gd name="T12" fmla="*/ 2147483647 w 106"/>
              <a:gd name="T13" fmla="*/ 2147483647 h 71"/>
              <a:gd name="T14" fmla="*/ 2147483647 w 106"/>
              <a:gd name="T15" fmla="*/ 2147483647 h 71"/>
              <a:gd name="T16" fmla="*/ 2147483647 w 106"/>
              <a:gd name="T17" fmla="*/ 0 h 71"/>
              <a:gd name="T18" fmla="*/ 2147483647 w 106"/>
              <a:gd name="T19" fmla="*/ 2147483647 h 71"/>
              <a:gd name="T20" fmla="*/ 2147483647 w 106"/>
              <a:gd name="T21" fmla="*/ 2147483647 h 71"/>
              <a:gd name="T22" fmla="*/ 2147483647 w 106"/>
              <a:gd name="T23" fmla="*/ 2147483647 h 71"/>
              <a:gd name="T24" fmla="*/ 2147483647 w 106"/>
              <a:gd name="T25" fmla="*/ 2147483647 h 71"/>
              <a:gd name="T26" fmla="*/ 2147483647 w 106"/>
              <a:gd name="T27" fmla="*/ 2147483647 h 71"/>
              <a:gd name="T28" fmla="*/ 2147483647 w 106"/>
              <a:gd name="T29" fmla="*/ 2147483647 h 71"/>
              <a:gd name="T30" fmla="*/ 2147483647 w 106"/>
              <a:gd name="T31" fmla="*/ 2147483647 h 71"/>
              <a:gd name="T32" fmla="*/ 2147483647 w 106"/>
              <a:gd name="T33" fmla="*/ 2147483647 h 71"/>
              <a:gd name="T34" fmla="*/ 2147483647 w 106"/>
              <a:gd name="T35" fmla="*/ 2147483647 h 71"/>
              <a:gd name="T36" fmla="*/ 2147483647 w 106"/>
              <a:gd name="T37" fmla="*/ 2147483647 h 71"/>
              <a:gd name="T38" fmla="*/ 2147483647 w 106"/>
              <a:gd name="T39" fmla="*/ 2147483647 h 71"/>
              <a:gd name="T40" fmla="*/ 2147483647 w 106"/>
              <a:gd name="T41" fmla="*/ 2147483647 h 71"/>
              <a:gd name="T42" fmla="*/ 2147483647 w 106"/>
              <a:gd name="T43" fmla="*/ 2147483647 h 71"/>
              <a:gd name="T44" fmla="*/ 2147483647 w 106"/>
              <a:gd name="T45" fmla="*/ 2147483647 h 71"/>
              <a:gd name="T46" fmla="*/ 2147483647 w 106"/>
              <a:gd name="T47" fmla="*/ 2147483647 h 71"/>
              <a:gd name="T48" fmla="*/ 2147483647 w 106"/>
              <a:gd name="T49" fmla="*/ 2147483647 h 71"/>
              <a:gd name="T50" fmla="*/ 2147483647 w 106"/>
              <a:gd name="T51" fmla="*/ 2147483647 h 71"/>
              <a:gd name="T52" fmla="*/ 2147483647 w 106"/>
              <a:gd name="T53" fmla="*/ 2147483647 h 71"/>
              <a:gd name="T54" fmla="*/ 2147483647 w 106"/>
              <a:gd name="T55" fmla="*/ 2147483647 h 71"/>
              <a:gd name="T56" fmla="*/ 2147483647 w 106"/>
              <a:gd name="T57" fmla="*/ 2147483647 h 71"/>
              <a:gd name="T58" fmla="*/ 2147483647 w 106"/>
              <a:gd name="T59" fmla="*/ 2147483647 h 71"/>
              <a:gd name="T60" fmla="*/ 2147483647 w 106"/>
              <a:gd name="T61" fmla="*/ 2147483647 h 71"/>
              <a:gd name="T62" fmla="*/ 2147483647 w 106"/>
              <a:gd name="T63" fmla="*/ 2147483647 h 71"/>
              <a:gd name="T64" fmla="*/ 2147483647 w 106"/>
              <a:gd name="T65" fmla="*/ 2147483647 h 71"/>
              <a:gd name="T66" fmla="*/ 2147483647 w 106"/>
              <a:gd name="T67" fmla="*/ 2147483647 h 71"/>
              <a:gd name="T68" fmla="*/ 2147483647 w 106"/>
              <a:gd name="T69" fmla="*/ 2147483647 h 71"/>
              <a:gd name="T70" fmla="*/ 2147483647 w 106"/>
              <a:gd name="T71" fmla="*/ 2147483647 h 71"/>
              <a:gd name="T72" fmla="*/ 2147483647 w 106"/>
              <a:gd name="T73" fmla="*/ 2147483647 h 71"/>
              <a:gd name="T74" fmla="*/ 2147483647 w 106"/>
              <a:gd name="T75" fmla="*/ 2147483647 h 71"/>
              <a:gd name="T76" fmla="*/ 2147483647 w 106"/>
              <a:gd name="T77" fmla="*/ 2147483647 h 71"/>
              <a:gd name="T78" fmla="*/ 2147483647 w 106"/>
              <a:gd name="T79" fmla="*/ 2147483647 h 71"/>
              <a:gd name="T80" fmla="*/ 2147483647 w 106"/>
              <a:gd name="T81" fmla="*/ 2147483647 h 71"/>
              <a:gd name="T82" fmla="*/ 2147483647 w 106"/>
              <a:gd name="T83" fmla="*/ 2147483647 h 71"/>
              <a:gd name="T84" fmla="*/ 2147483647 w 106"/>
              <a:gd name="T85" fmla="*/ 2147483647 h 71"/>
              <a:gd name="T86" fmla="*/ 2147483647 w 106"/>
              <a:gd name="T87" fmla="*/ 2147483647 h 71"/>
              <a:gd name="T88" fmla="*/ 2147483647 w 106"/>
              <a:gd name="T89" fmla="*/ 2147483647 h 71"/>
              <a:gd name="T90" fmla="*/ 0 w 106"/>
              <a:gd name="T91" fmla="*/ 2147483647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GB"/>
          </a:p>
        </p:txBody>
      </p:sp>
      <p:grpSp>
        <p:nvGrpSpPr>
          <p:cNvPr id="456" name="Group 38"/>
          <p:cNvGrpSpPr>
            <a:grpSpLocks/>
          </p:cNvGrpSpPr>
          <p:nvPr>
            <p:custDataLst>
              <p:tags r:id="rId35"/>
            </p:custDataLst>
          </p:nvPr>
        </p:nvGrpSpPr>
        <p:grpSpPr bwMode="auto">
          <a:xfrm>
            <a:off x="2706688" y="6003379"/>
            <a:ext cx="65087" cy="55563"/>
            <a:chOff x="1654" y="3671"/>
            <a:chExt cx="49" cy="17"/>
          </a:xfrm>
          <a:solidFill>
            <a:srgbClr val="C0C0C0"/>
          </a:solidFill>
        </p:grpSpPr>
        <p:sp>
          <p:nvSpPr>
            <p:cNvPr id="457" name="Freeform 39"/>
            <p:cNvSpPr>
              <a:spLocks/>
            </p:cNvSpPr>
            <p:nvPr/>
          </p:nvSpPr>
          <p:spPr bwMode="auto">
            <a:xfrm>
              <a:off x="1654" y="3672"/>
              <a:ext cx="20" cy="14"/>
            </a:xfrm>
            <a:custGeom>
              <a:avLst/>
              <a:gdLst>
                <a:gd name="T0" fmla="*/ 3 w 59"/>
                <a:gd name="T1" fmla="*/ 5 h 43"/>
                <a:gd name="T2" fmla="*/ 7 w 59"/>
                <a:gd name="T3" fmla="*/ 2 h 43"/>
                <a:gd name="T4" fmla="*/ 6 w 59"/>
                <a:gd name="T5" fmla="*/ 2 h 43"/>
                <a:gd name="T6" fmla="*/ 6 w 59"/>
                <a:gd name="T7" fmla="*/ 1 h 43"/>
                <a:gd name="T8" fmla="*/ 5 w 59"/>
                <a:gd name="T9" fmla="*/ 1 h 43"/>
                <a:gd name="T10" fmla="*/ 5 w 59"/>
                <a:gd name="T11" fmla="*/ 0 h 43"/>
                <a:gd name="T12" fmla="*/ 5 w 59"/>
                <a:gd name="T13" fmla="*/ 0 h 43"/>
                <a:gd name="T14" fmla="*/ 4 w 59"/>
                <a:gd name="T15" fmla="*/ 0 h 43"/>
                <a:gd name="T16" fmla="*/ 4 w 59"/>
                <a:gd name="T17" fmla="*/ 1 h 43"/>
                <a:gd name="T18" fmla="*/ 3 w 59"/>
                <a:gd name="T19" fmla="*/ 1 h 43"/>
                <a:gd name="T20" fmla="*/ 3 w 59"/>
                <a:gd name="T21" fmla="*/ 1 h 43"/>
                <a:gd name="T22" fmla="*/ 3 w 59"/>
                <a:gd name="T23" fmla="*/ 1 h 43"/>
                <a:gd name="T24" fmla="*/ 2 w 59"/>
                <a:gd name="T25" fmla="*/ 1 h 43"/>
                <a:gd name="T26" fmla="*/ 1 w 59"/>
                <a:gd name="T27" fmla="*/ 2 h 43"/>
                <a:gd name="T28" fmla="*/ 1 w 59"/>
                <a:gd name="T29" fmla="*/ 2 h 43"/>
                <a:gd name="T30" fmla="*/ 0 w 59"/>
                <a:gd name="T31" fmla="*/ 3 h 43"/>
                <a:gd name="T32" fmla="*/ 1 w 59"/>
                <a:gd name="T33" fmla="*/ 3 h 43"/>
                <a:gd name="T34" fmla="*/ 1 w 59"/>
                <a:gd name="T35" fmla="*/ 4 h 43"/>
                <a:gd name="T36" fmla="*/ 2 w 59"/>
                <a:gd name="T37" fmla="*/ 4 h 43"/>
                <a:gd name="T38" fmla="*/ 3 w 59"/>
                <a:gd name="T39" fmla="*/ 5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grpFill/>
            <a:ln w="9525" cmpd="sng">
              <a:solidFill>
                <a:srgbClr val="FFFFFF"/>
              </a:solidFill>
              <a:prstDash val="solid"/>
              <a:round/>
              <a:headEnd/>
              <a:tailEnd/>
            </a:ln>
          </p:spPr>
          <p:txBody>
            <a:bodyPr/>
            <a:lstStyle/>
            <a:p>
              <a:pPr>
                <a:defRPr/>
              </a:pPr>
              <a:endParaRPr lang="nl-BE"/>
            </a:p>
          </p:txBody>
        </p:sp>
        <p:sp>
          <p:nvSpPr>
            <p:cNvPr id="458" name="Freeform 40"/>
            <p:cNvSpPr>
              <a:spLocks/>
            </p:cNvSpPr>
            <p:nvPr/>
          </p:nvSpPr>
          <p:spPr bwMode="auto">
            <a:xfrm>
              <a:off x="1681" y="3671"/>
              <a:ext cx="22" cy="17"/>
            </a:xfrm>
            <a:custGeom>
              <a:avLst/>
              <a:gdLst>
                <a:gd name="T0" fmla="*/ 0 w 67"/>
                <a:gd name="T1" fmla="*/ 0 h 51"/>
                <a:gd name="T2" fmla="*/ 3 w 67"/>
                <a:gd name="T3" fmla="*/ 0 h 51"/>
                <a:gd name="T4" fmla="*/ 4 w 67"/>
                <a:gd name="T5" fmla="*/ 0 h 51"/>
                <a:gd name="T6" fmla="*/ 5 w 67"/>
                <a:gd name="T7" fmla="*/ 0 h 51"/>
                <a:gd name="T8" fmla="*/ 6 w 67"/>
                <a:gd name="T9" fmla="*/ 0 h 51"/>
                <a:gd name="T10" fmla="*/ 6 w 67"/>
                <a:gd name="T11" fmla="*/ 0 h 51"/>
                <a:gd name="T12" fmla="*/ 7 w 67"/>
                <a:gd name="T13" fmla="*/ 1 h 51"/>
                <a:gd name="T14" fmla="*/ 6 w 67"/>
                <a:gd name="T15" fmla="*/ 1 h 51"/>
                <a:gd name="T16" fmla="*/ 5 w 67"/>
                <a:gd name="T17" fmla="*/ 2 h 51"/>
                <a:gd name="T18" fmla="*/ 5 w 67"/>
                <a:gd name="T19" fmla="*/ 2 h 51"/>
                <a:gd name="T20" fmla="*/ 4 w 67"/>
                <a:gd name="T21" fmla="*/ 3 h 51"/>
                <a:gd name="T22" fmla="*/ 3 w 67"/>
                <a:gd name="T23" fmla="*/ 3 h 51"/>
                <a:gd name="T24" fmla="*/ 2 w 67"/>
                <a:gd name="T25" fmla="*/ 3 h 51"/>
                <a:gd name="T26" fmla="*/ 3 w 67"/>
                <a:gd name="T27" fmla="*/ 3 h 51"/>
                <a:gd name="T28" fmla="*/ 4 w 67"/>
                <a:gd name="T29" fmla="*/ 3 h 51"/>
                <a:gd name="T30" fmla="*/ 3 w 67"/>
                <a:gd name="T31" fmla="*/ 4 h 51"/>
                <a:gd name="T32" fmla="*/ 3 w 67"/>
                <a:gd name="T33" fmla="*/ 4 h 51"/>
                <a:gd name="T34" fmla="*/ 2 w 67"/>
                <a:gd name="T35" fmla="*/ 5 h 51"/>
                <a:gd name="T36" fmla="*/ 2 w 67"/>
                <a:gd name="T37" fmla="*/ 5 h 51"/>
                <a:gd name="T38" fmla="*/ 1 w 67"/>
                <a:gd name="T39" fmla="*/ 5 h 51"/>
                <a:gd name="T40" fmla="*/ 0 w 67"/>
                <a:gd name="T41" fmla="*/ 6 h 51"/>
                <a:gd name="T42" fmla="*/ 0 w 67"/>
                <a:gd name="T43" fmla="*/ 0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grpFill/>
            <a:ln w="9525" cmpd="sng">
              <a:solidFill>
                <a:srgbClr val="FFFFFF"/>
              </a:solidFill>
              <a:prstDash val="solid"/>
              <a:round/>
              <a:headEnd/>
              <a:tailEnd/>
            </a:ln>
          </p:spPr>
          <p:txBody>
            <a:bodyPr/>
            <a:lstStyle/>
            <a:p>
              <a:pPr>
                <a:defRPr/>
              </a:pPr>
              <a:endParaRPr lang="nl-BE"/>
            </a:p>
          </p:txBody>
        </p:sp>
      </p:grpSp>
      <p:sp>
        <p:nvSpPr>
          <p:cNvPr id="459" name="Freeform 41"/>
          <p:cNvSpPr>
            <a:spLocks/>
          </p:cNvSpPr>
          <p:nvPr>
            <p:custDataLst>
              <p:tags r:id="rId36"/>
            </p:custDataLst>
          </p:nvPr>
        </p:nvSpPr>
        <p:spPr bwMode="auto">
          <a:xfrm>
            <a:off x="2354263" y="3798342"/>
            <a:ext cx="31750" cy="58737"/>
          </a:xfrm>
          <a:custGeom>
            <a:avLst/>
            <a:gdLst>
              <a:gd name="T0" fmla="*/ 0 w 80"/>
              <a:gd name="T1" fmla="*/ 2147483647 h 34"/>
              <a:gd name="T2" fmla="*/ 2147483647 w 80"/>
              <a:gd name="T3" fmla="*/ 2147483647 h 34"/>
              <a:gd name="T4" fmla="*/ 2147483647 w 80"/>
              <a:gd name="T5" fmla="*/ 2147483647 h 34"/>
              <a:gd name="T6" fmla="*/ 2147483647 w 80"/>
              <a:gd name="T7" fmla="*/ 2147483647 h 34"/>
              <a:gd name="T8" fmla="*/ 2147483647 w 80"/>
              <a:gd name="T9" fmla="*/ 2147483647 h 34"/>
              <a:gd name="T10" fmla="*/ 2147483647 w 80"/>
              <a:gd name="T11" fmla="*/ 2147483647 h 34"/>
              <a:gd name="T12" fmla="*/ 2147483647 w 80"/>
              <a:gd name="T13" fmla="*/ 2147483647 h 34"/>
              <a:gd name="T14" fmla="*/ 2147483647 w 80"/>
              <a:gd name="T15" fmla="*/ 2147483647 h 34"/>
              <a:gd name="T16" fmla="*/ 2147483647 w 80"/>
              <a:gd name="T17" fmla="*/ 2147483647 h 34"/>
              <a:gd name="T18" fmla="*/ 2147483647 w 80"/>
              <a:gd name="T19" fmla="*/ 2147483647 h 34"/>
              <a:gd name="T20" fmla="*/ 2147483647 w 80"/>
              <a:gd name="T21" fmla="*/ 2147483647 h 34"/>
              <a:gd name="T22" fmla="*/ 2147483647 w 80"/>
              <a:gd name="T23" fmla="*/ 2147483647 h 34"/>
              <a:gd name="T24" fmla="*/ 2147483647 w 80"/>
              <a:gd name="T25" fmla="*/ 2147483647 h 34"/>
              <a:gd name="T26" fmla="*/ 2147483647 w 80"/>
              <a:gd name="T27" fmla="*/ 2147483647 h 34"/>
              <a:gd name="T28" fmla="*/ 2147483647 w 80"/>
              <a:gd name="T29" fmla="*/ 2147483647 h 34"/>
              <a:gd name="T30" fmla="*/ 2147483647 w 80"/>
              <a:gd name="T31" fmla="*/ 2147483647 h 34"/>
              <a:gd name="T32" fmla="*/ 2147483647 w 80"/>
              <a:gd name="T33" fmla="*/ 2147483647 h 34"/>
              <a:gd name="T34" fmla="*/ 2147483647 w 80"/>
              <a:gd name="T35" fmla="*/ 2147483647 h 34"/>
              <a:gd name="T36" fmla="*/ 2147483647 w 80"/>
              <a:gd name="T37" fmla="*/ 2147483647 h 34"/>
              <a:gd name="T38" fmla="*/ 2147483647 w 80"/>
              <a:gd name="T39" fmla="*/ 0 h 34"/>
              <a:gd name="T40" fmla="*/ 2147483647 w 80"/>
              <a:gd name="T41" fmla="*/ 0 h 34"/>
              <a:gd name="T42" fmla="*/ 2147483647 w 80"/>
              <a:gd name="T43" fmla="*/ 2147483647 h 34"/>
              <a:gd name="T44" fmla="*/ 2147483647 w 80"/>
              <a:gd name="T45" fmla="*/ 2147483647 h 34"/>
              <a:gd name="T46" fmla="*/ 2147483647 w 80"/>
              <a:gd name="T47" fmla="*/ 2147483647 h 34"/>
              <a:gd name="T48" fmla="*/ 2147483647 w 80"/>
              <a:gd name="T49" fmla="*/ 2147483647 h 34"/>
              <a:gd name="T50" fmla="*/ 2147483647 w 80"/>
              <a:gd name="T51" fmla="*/ 2147483647 h 34"/>
              <a:gd name="T52" fmla="*/ 2147483647 w 80"/>
              <a:gd name="T53" fmla="*/ 2147483647 h 34"/>
              <a:gd name="T54" fmla="*/ 2147483647 w 80"/>
              <a:gd name="T55" fmla="*/ 2147483647 h 34"/>
              <a:gd name="T56" fmla="*/ 2147483647 w 80"/>
              <a:gd name="T57" fmla="*/ 2147483647 h 34"/>
              <a:gd name="T58" fmla="*/ 2147483647 w 80"/>
              <a:gd name="T59" fmla="*/ 2147483647 h 34"/>
              <a:gd name="T60" fmla="*/ 0 w 80"/>
              <a:gd name="T61" fmla="*/ 2147483647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GB"/>
          </a:p>
        </p:txBody>
      </p:sp>
      <p:sp>
        <p:nvSpPr>
          <p:cNvPr id="460" name="Freeform 42"/>
          <p:cNvSpPr>
            <a:spLocks/>
          </p:cNvSpPr>
          <p:nvPr>
            <p:custDataLst>
              <p:tags r:id="rId37"/>
            </p:custDataLst>
          </p:nvPr>
        </p:nvSpPr>
        <p:spPr bwMode="auto">
          <a:xfrm>
            <a:off x="2409825" y="3804692"/>
            <a:ext cx="1588" cy="58737"/>
          </a:xfrm>
          <a:custGeom>
            <a:avLst/>
            <a:gdLst>
              <a:gd name="T0" fmla="*/ 0 w 7"/>
              <a:gd name="T1" fmla="*/ 0 h 13"/>
              <a:gd name="T2" fmla="*/ 2147483647 w 7"/>
              <a:gd name="T3" fmla="*/ 2147483647 h 13"/>
              <a:gd name="T4" fmla="*/ 2147483647 w 7"/>
              <a:gd name="T5" fmla="*/ 2147483647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GB"/>
          </a:p>
        </p:txBody>
      </p:sp>
      <p:sp>
        <p:nvSpPr>
          <p:cNvPr id="461" name="Freeform 43"/>
          <p:cNvSpPr>
            <a:spLocks/>
          </p:cNvSpPr>
          <p:nvPr>
            <p:custDataLst>
              <p:tags r:id="rId38"/>
            </p:custDataLst>
          </p:nvPr>
        </p:nvSpPr>
        <p:spPr bwMode="auto">
          <a:xfrm>
            <a:off x="2422525" y="3806279"/>
            <a:ext cx="6350" cy="58738"/>
          </a:xfrm>
          <a:custGeom>
            <a:avLst/>
            <a:gdLst>
              <a:gd name="T0" fmla="*/ 0 w 20"/>
              <a:gd name="T1" fmla="*/ 0 h 6"/>
              <a:gd name="T2" fmla="*/ 2147483647 w 20"/>
              <a:gd name="T3" fmla="*/ 2147483647 h 6"/>
              <a:gd name="T4" fmla="*/ 2147483647 w 20"/>
              <a:gd name="T5" fmla="*/ 2147483647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62" name="Freeform 44"/>
          <p:cNvSpPr>
            <a:spLocks/>
          </p:cNvSpPr>
          <p:nvPr>
            <p:custDataLst>
              <p:tags r:id="rId39"/>
            </p:custDataLst>
          </p:nvPr>
        </p:nvSpPr>
        <p:spPr bwMode="auto">
          <a:xfrm>
            <a:off x="2436813" y="3796754"/>
            <a:ext cx="7937" cy="57150"/>
          </a:xfrm>
          <a:custGeom>
            <a:avLst/>
            <a:gdLst>
              <a:gd name="T0" fmla="*/ 0 w 14"/>
              <a:gd name="T1" fmla="*/ 2147483647 h 12"/>
              <a:gd name="T2" fmla="*/ 2147483647 w 14"/>
              <a:gd name="T3" fmla="*/ 0 h 12"/>
              <a:gd name="T4" fmla="*/ 0 w 14"/>
              <a:gd name="T5" fmla="*/ 2147483647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463" name="Freeform 45"/>
          <p:cNvSpPr>
            <a:spLocks/>
          </p:cNvSpPr>
          <p:nvPr>
            <p:custDataLst>
              <p:tags r:id="rId40"/>
            </p:custDataLst>
          </p:nvPr>
        </p:nvSpPr>
        <p:spPr bwMode="auto">
          <a:xfrm>
            <a:off x="2416175" y="3788817"/>
            <a:ext cx="11113" cy="58737"/>
          </a:xfrm>
          <a:custGeom>
            <a:avLst/>
            <a:gdLst>
              <a:gd name="T0" fmla="*/ 0 w 27"/>
              <a:gd name="T1" fmla="*/ 0 h 7"/>
              <a:gd name="T2" fmla="*/ 0 w 27"/>
              <a:gd name="T3" fmla="*/ 2147483647 h 7"/>
              <a:gd name="T4" fmla="*/ 2147483647 w 27"/>
              <a:gd name="T5" fmla="*/ 2147483647 h 7"/>
              <a:gd name="T6" fmla="*/ 2147483647 w 27"/>
              <a:gd name="T7" fmla="*/ 2147483647 h 7"/>
              <a:gd name="T8" fmla="*/ 2147483647 w 27"/>
              <a:gd name="T9" fmla="*/ 2147483647 h 7"/>
              <a:gd name="T10" fmla="*/ 2147483647 w 27"/>
              <a:gd name="T11" fmla="*/ 2147483647 h 7"/>
              <a:gd name="T12" fmla="*/ 2147483647 w 27"/>
              <a:gd name="T13" fmla="*/ 2147483647 h 7"/>
              <a:gd name="T14" fmla="*/ 2147483647 w 27"/>
              <a:gd name="T15" fmla="*/ 2147483647 h 7"/>
              <a:gd name="T16" fmla="*/ 2147483647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64" name="Freeform 46"/>
          <p:cNvSpPr>
            <a:spLocks/>
          </p:cNvSpPr>
          <p:nvPr>
            <p:custDataLst>
              <p:tags r:id="rId41"/>
            </p:custDataLst>
          </p:nvPr>
        </p:nvSpPr>
        <p:spPr bwMode="auto">
          <a:xfrm>
            <a:off x="2465388" y="3817392"/>
            <a:ext cx="14287" cy="60325"/>
          </a:xfrm>
          <a:custGeom>
            <a:avLst/>
            <a:gdLst>
              <a:gd name="T0" fmla="*/ 0 w 27"/>
              <a:gd name="T1" fmla="*/ 0 h 6"/>
              <a:gd name="T2" fmla="*/ 2147483647 w 27"/>
              <a:gd name="T3" fmla="*/ 2147483647 h 6"/>
              <a:gd name="T4" fmla="*/ 2147483647 w 27"/>
              <a:gd name="T5" fmla="*/ 2147483647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GB"/>
          </a:p>
        </p:txBody>
      </p:sp>
      <p:sp>
        <p:nvSpPr>
          <p:cNvPr id="465" name="Line 47"/>
          <p:cNvSpPr>
            <a:spLocks noChangeShapeType="1"/>
          </p:cNvSpPr>
          <p:nvPr>
            <p:custDataLst>
              <p:tags r:id="rId42"/>
            </p:custDataLst>
          </p:nvPr>
        </p:nvSpPr>
        <p:spPr bwMode="auto">
          <a:xfrm flipH="1" flipV="1">
            <a:off x="2473325" y="3814217"/>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6" name="Line 48"/>
          <p:cNvSpPr>
            <a:spLocks noChangeShapeType="1"/>
          </p:cNvSpPr>
          <p:nvPr>
            <p:custDataLst>
              <p:tags r:id="rId43"/>
            </p:custDataLst>
          </p:nvPr>
        </p:nvSpPr>
        <p:spPr bwMode="auto">
          <a:xfrm flipH="1">
            <a:off x="2473325" y="3839617"/>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67" name="Freeform 49"/>
          <p:cNvSpPr>
            <a:spLocks/>
          </p:cNvSpPr>
          <p:nvPr>
            <p:custDataLst>
              <p:tags r:id="rId44"/>
            </p:custDataLst>
          </p:nvPr>
        </p:nvSpPr>
        <p:spPr bwMode="auto">
          <a:xfrm>
            <a:off x="2473325" y="3834854"/>
            <a:ext cx="11113" cy="58738"/>
          </a:xfrm>
          <a:custGeom>
            <a:avLst/>
            <a:gdLst>
              <a:gd name="T0" fmla="*/ 0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468" name="Freeform 50"/>
          <p:cNvSpPr>
            <a:spLocks/>
          </p:cNvSpPr>
          <p:nvPr>
            <p:custDataLst>
              <p:tags r:id="rId45"/>
            </p:custDataLst>
          </p:nvPr>
        </p:nvSpPr>
        <p:spPr bwMode="auto">
          <a:xfrm>
            <a:off x="2479675" y="3863429"/>
            <a:ext cx="17463" cy="55563"/>
          </a:xfrm>
          <a:custGeom>
            <a:avLst/>
            <a:gdLst>
              <a:gd name="T0" fmla="*/ 2147483647 w 33"/>
              <a:gd name="T1" fmla="*/ 2147483647 h 25"/>
              <a:gd name="T2" fmla="*/ 0 w 33"/>
              <a:gd name="T3" fmla="*/ 2147483647 h 25"/>
              <a:gd name="T4" fmla="*/ 2147483647 w 33"/>
              <a:gd name="T5" fmla="*/ 2147483647 h 25"/>
              <a:gd name="T6" fmla="*/ 2147483647 w 33"/>
              <a:gd name="T7" fmla="*/ 2147483647 h 25"/>
              <a:gd name="T8" fmla="*/ 2147483647 w 33"/>
              <a:gd name="T9" fmla="*/ 2147483647 h 25"/>
              <a:gd name="T10" fmla="*/ 2147483647 w 33"/>
              <a:gd name="T11" fmla="*/ 2147483647 h 25"/>
              <a:gd name="T12" fmla="*/ 2147483647 w 33"/>
              <a:gd name="T13" fmla="*/ 0 h 25"/>
              <a:gd name="T14" fmla="*/ 2147483647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GB"/>
          </a:p>
        </p:txBody>
      </p:sp>
      <p:sp>
        <p:nvSpPr>
          <p:cNvPr id="469" name="Freeform 51"/>
          <p:cNvSpPr>
            <a:spLocks/>
          </p:cNvSpPr>
          <p:nvPr>
            <p:custDataLst>
              <p:tags r:id="rId46"/>
            </p:custDataLst>
          </p:nvPr>
        </p:nvSpPr>
        <p:spPr bwMode="auto">
          <a:xfrm>
            <a:off x="2486025" y="3911054"/>
            <a:ext cx="15875" cy="57150"/>
          </a:xfrm>
          <a:custGeom>
            <a:avLst/>
            <a:gdLst>
              <a:gd name="T0" fmla="*/ 0 w 40"/>
              <a:gd name="T1" fmla="*/ 0 h 18"/>
              <a:gd name="T2" fmla="*/ 2147483647 w 40"/>
              <a:gd name="T3" fmla="*/ 2147483647 h 18"/>
              <a:gd name="T4" fmla="*/ 2147483647 w 40"/>
              <a:gd name="T5" fmla="*/ 2147483647 h 18"/>
              <a:gd name="T6" fmla="*/ 2147483647 w 40"/>
              <a:gd name="T7" fmla="*/ 2147483647 h 18"/>
              <a:gd name="T8" fmla="*/ 2147483647 w 40"/>
              <a:gd name="T9" fmla="*/ 2147483647 h 18"/>
              <a:gd name="T10" fmla="*/ 2147483647 w 40"/>
              <a:gd name="T11" fmla="*/ 2147483647 h 18"/>
              <a:gd name="T12" fmla="*/ 2147483647 w 40"/>
              <a:gd name="T13" fmla="*/ 2147483647 h 18"/>
              <a:gd name="T14" fmla="*/ 2147483647 w 40"/>
              <a:gd name="T15" fmla="*/ 0 h 18"/>
              <a:gd name="T16" fmla="*/ 2147483647 w 40"/>
              <a:gd name="T17" fmla="*/ 0 h 18"/>
              <a:gd name="T18" fmla="*/ 2147483647 w 40"/>
              <a:gd name="T19" fmla="*/ 0 h 18"/>
              <a:gd name="T20" fmla="*/ 2147483647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0" name="Freeform 52"/>
          <p:cNvSpPr>
            <a:spLocks/>
          </p:cNvSpPr>
          <p:nvPr>
            <p:custDataLst>
              <p:tags r:id="rId47"/>
            </p:custDataLst>
          </p:nvPr>
        </p:nvSpPr>
        <p:spPr bwMode="auto">
          <a:xfrm>
            <a:off x="2495550" y="3936454"/>
            <a:ext cx="3175" cy="57150"/>
          </a:xfrm>
          <a:custGeom>
            <a:avLst/>
            <a:gdLst>
              <a:gd name="T0" fmla="*/ 2147483647 w 11"/>
              <a:gd name="T1" fmla="*/ 2147483647 h 32"/>
              <a:gd name="T2" fmla="*/ 2147483647 w 11"/>
              <a:gd name="T3" fmla="*/ 2147483647 h 32"/>
              <a:gd name="T4" fmla="*/ 2147483647 w 11"/>
              <a:gd name="T5" fmla="*/ 2147483647 h 32"/>
              <a:gd name="T6" fmla="*/ 2147483647 w 11"/>
              <a:gd name="T7" fmla="*/ 2147483647 h 32"/>
              <a:gd name="T8" fmla="*/ 2147483647 w 11"/>
              <a:gd name="T9" fmla="*/ 2147483647 h 32"/>
              <a:gd name="T10" fmla="*/ 2147483647 w 11"/>
              <a:gd name="T11" fmla="*/ 2147483647 h 32"/>
              <a:gd name="T12" fmla="*/ 2147483647 w 11"/>
              <a:gd name="T13" fmla="*/ 0 h 32"/>
              <a:gd name="T14" fmla="*/ 2147483647 w 11"/>
              <a:gd name="T15" fmla="*/ 2147483647 h 32"/>
              <a:gd name="T16" fmla="*/ 2147483647 w 11"/>
              <a:gd name="T17" fmla="*/ 2147483647 h 32"/>
              <a:gd name="T18" fmla="*/ 2147483647 w 11"/>
              <a:gd name="T19" fmla="*/ 2147483647 h 32"/>
              <a:gd name="T20" fmla="*/ 0 w 11"/>
              <a:gd name="T21" fmla="*/ 2147483647 h 32"/>
              <a:gd name="T22" fmla="*/ 0 w 11"/>
              <a:gd name="T23" fmla="*/ 2147483647 h 32"/>
              <a:gd name="T24" fmla="*/ 2147483647 w 11"/>
              <a:gd name="T25" fmla="*/ 2147483647 h 32"/>
              <a:gd name="T26" fmla="*/ 2147483647 w 11"/>
              <a:gd name="T27" fmla="*/ 2147483647 h 32"/>
              <a:gd name="T28" fmla="*/ 2147483647 w 11"/>
              <a:gd name="T29" fmla="*/ 2147483647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GB"/>
          </a:p>
        </p:txBody>
      </p:sp>
      <p:sp>
        <p:nvSpPr>
          <p:cNvPr id="471" name="Freeform 53"/>
          <p:cNvSpPr>
            <a:spLocks/>
          </p:cNvSpPr>
          <p:nvPr>
            <p:custDataLst>
              <p:tags r:id="rId48"/>
            </p:custDataLst>
          </p:nvPr>
        </p:nvSpPr>
        <p:spPr bwMode="auto">
          <a:xfrm>
            <a:off x="2517775" y="3966617"/>
            <a:ext cx="1588" cy="55562"/>
          </a:xfrm>
          <a:custGeom>
            <a:avLst/>
            <a:gdLst>
              <a:gd name="T0" fmla="*/ 0 w 14"/>
              <a:gd name="T1" fmla="*/ 0 h 24"/>
              <a:gd name="T2" fmla="*/ 0 w 14"/>
              <a:gd name="T3" fmla="*/ 2147483647 h 24"/>
              <a:gd name="T4" fmla="*/ 2147483647 w 14"/>
              <a:gd name="T5" fmla="*/ 2147483647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2" name="Freeform 54"/>
          <p:cNvSpPr>
            <a:spLocks/>
          </p:cNvSpPr>
          <p:nvPr>
            <p:custDataLst>
              <p:tags r:id="rId49"/>
            </p:custDataLst>
          </p:nvPr>
        </p:nvSpPr>
        <p:spPr bwMode="auto">
          <a:xfrm>
            <a:off x="2479675" y="3979317"/>
            <a:ext cx="15875" cy="58737"/>
          </a:xfrm>
          <a:custGeom>
            <a:avLst/>
            <a:gdLst>
              <a:gd name="T0" fmla="*/ 0 w 27"/>
              <a:gd name="T1" fmla="*/ 2147483647 h 18"/>
              <a:gd name="T2" fmla="*/ 2147483647 w 27"/>
              <a:gd name="T3" fmla="*/ 2147483647 h 18"/>
              <a:gd name="T4" fmla="*/ 2147483647 w 27"/>
              <a:gd name="T5" fmla="*/ 2147483647 h 18"/>
              <a:gd name="T6" fmla="*/ 2147483647 w 27"/>
              <a:gd name="T7" fmla="*/ 2147483647 h 18"/>
              <a:gd name="T8" fmla="*/ 2147483647 w 27"/>
              <a:gd name="T9" fmla="*/ 0 h 18"/>
              <a:gd name="T10" fmla="*/ 2147483647 w 27"/>
              <a:gd name="T11" fmla="*/ 0 h 18"/>
              <a:gd name="T12" fmla="*/ 2147483647 w 27"/>
              <a:gd name="T13" fmla="*/ 2147483647 h 18"/>
              <a:gd name="T14" fmla="*/ 2147483647 w 27"/>
              <a:gd name="T15" fmla="*/ 2147483647 h 18"/>
              <a:gd name="T16" fmla="*/ 2147483647 w 27"/>
              <a:gd name="T17" fmla="*/ 2147483647 h 18"/>
              <a:gd name="T18" fmla="*/ 2147483647 w 27"/>
              <a:gd name="T19" fmla="*/ 2147483647 h 18"/>
              <a:gd name="T20" fmla="*/ 0 w 27"/>
              <a:gd name="T21" fmla="*/ 2147483647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473" name="Freeform 55"/>
          <p:cNvSpPr>
            <a:spLocks/>
          </p:cNvSpPr>
          <p:nvPr>
            <p:custDataLst>
              <p:tags r:id="rId50"/>
            </p:custDataLst>
          </p:nvPr>
        </p:nvSpPr>
        <p:spPr bwMode="auto">
          <a:xfrm>
            <a:off x="2465388" y="4044404"/>
            <a:ext cx="23812" cy="57150"/>
          </a:xfrm>
          <a:custGeom>
            <a:avLst/>
            <a:gdLst>
              <a:gd name="T0" fmla="*/ 0 w 47"/>
              <a:gd name="T1" fmla="*/ 2147483647 h 49"/>
              <a:gd name="T2" fmla="*/ 2147483647 w 47"/>
              <a:gd name="T3" fmla="*/ 2147483647 h 49"/>
              <a:gd name="T4" fmla="*/ 2147483647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2147483647 h 49"/>
              <a:gd name="T28" fmla="*/ 2147483647 w 47"/>
              <a:gd name="T29" fmla="*/ 2147483647 h 49"/>
              <a:gd name="T30" fmla="*/ 2147483647 w 47"/>
              <a:gd name="T31" fmla="*/ 2147483647 h 49"/>
              <a:gd name="T32" fmla="*/ 2147483647 w 47"/>
              <a:gd name="T33" fmla="*/ 0 h 49"/>
              <a:gd name="T34" fmla="*/ 2147483647 w 47"/>
              <a:gd name="T35" fmla="*/ 0 h 49"/>
              <a:gd name="T36" fmla="*/ 2147483647 w 47"/>
              <a:gd name="T37" fmla="*/ 2147483647 h 49"/>
              <a:gd name="T38" fmla="*/ 2147483647 w 47"/>
              <a:gd name="T39" fmla="*/ 2147483647 h 49"/>
              <a:gd name="T40" fmla="*/ 2147483647 w 47"/>
              <a:gd name="T41" fmla="*/ 2147483647 h 49"/>
              <a:gd name="T42" fmla="*/ 2147483647 w 47"/>
              <a:gd name="T43" fmla="*/ 2147483647 h 49"/>
              <a:gd name="T44" fmla="*/ 2147483647 w 47"/>
              <a:gd name="T45" fmla="*/ 2147483647 h 49"/>
              <a:gd name="T46" fmla="*/ 0 w 47"/>
              <a:gd name="T47" fmla="*/ 2147483647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GB"/>
          </a:p>
        </p:txBody>
      </p:sp>
      <p:sp>
        <p:nvSpPr>
          <p:cNvPr id="474" name="Freeform 56"/>
          <p:cNvSpPr>
            <a:spLocks/>
          </p:cNvSpPr>
          <p:nvPr>
            <p:custDataLst>
              <p:tags r:id="rId51"/>
            </p:custDataLst>
          </p:nvPr>
        </p:nvSpPr>
        <p:spPr bwMode="auto">
          <a:xfrm>
            <a:off x="2484438" y="4020592"/>
            <a:ext cx="12700" cy="57150"/>
          </a:xfrm>
          <a:custGeom>
            <a:avLst/>
            <a:gdLst>
              <a:gd name="T0" fmla="*/ 0 w 26"/>
              <a:gd name="T1" fmla="*/ 0 h 9"/>
              <a:gd name="T2" fmla="*/ 0 w 26"/>
              <a:gd name="T3" fmla="*/ 2147483647 h 9"/>
              <a:gd name="T4" fmla="*/ 2147483647 w 26"/>
              <a:gd name="T5" fmla="*/ 2147483647 h 9"/>
              <a:gd name="T6" fmla="*/ 2147483647 w 26"/>
              <a:gd name="T7" fmla="*/ 2147483647 h 9"/>
              <a:gd name="T8" fmla="*/ 2147483647 w 26"/>
              <a:gd name="T9" fmla="*/ 2147483647 h 9"/>
              <a:gd name="T10" fmla="*/ 2147483647 w 26"/>
              <a:gd name="T11" fmla="*/ 2147483647 h 9"/>
              <a:gd name="T12" fmla="*/ 2147483647 w 26"/>
              <a:gd name="T13" fmla="*/ 2147483647 h 9"/>
              <a:gd name="T14" fmla="*/ 2147483647 w 26"/>
              <a:gd name="T15" fmla="*/ 2147483647 h 9"/>
              <a:gd name="T16" fmla="*/ 2147483647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75" name="Freeform 57"/>
          <p:cNvSpPr>
            <a:spLocks/>
          </p:cNvSpPr>
          <p:nvPr>
            <p:custDataLst>
              <p:tags r:id="rId52"/>
            </p:custDataLst>
          </p:nvPr>
        </p:nvSpPr>
        <p:spPr bwMode="auto">
          <a:xfrm>
            <a:off x="1966913" y="3691979"/>
            <a:ext cx="15875" cy="57150"/>
          </a:xfrm>
          <a:custGeom>
            <a:avLst/>
            <a:gdLst>
              <a:gd name="T0" fmla="*/ 0 w 39"/>
              <a:gd name="T1" fmla="*/ 0 h 18"/>
              <a:gd name="T2" fmla="*/ 0 w 39"/>
              <a:gd name="T3" fmla="*/ 2147483647 h 18"/>
              <a:gd name="T4" fmla="*/ 2147483647 w 39"/>
              <a:gd name="T5" fmla="*/ 2147483647 h 18"/>
              <a:gd name="T6" fmla="*/ 2147483647 w 39"/>
              <a:gd name="T7" fmla="*/ 2147483647 h 18"/>
              <a:gd name="T8" fmla="*/ 2147483647 w 39"/>
              <a:gd name="T9" fmla="*/ 2147483647 h 18"/>
              <a:gd name="T10" fmla="*/ 2147483647 w 39"/>
              <a:gd name="T11" fmla="*/ 2147483647 h 18"/>
              <a:gd name="T12" fmla="*/ 2147483647 w 39"/>
              <a:gd name="T13" fmla="*/ 2147483647 h 18"/>
              <a:gd name="T14" fmla="*/ 2147483647 w 39"/>
              <a:gd name="T15" fmla="*/ 2147483647 h 18"/>
              <a:gd name="T16" fmla="*/ 2147483647 w 39"/>
              <a:gd name="T17" fmla="*/ 2147483647 h 18"/>
              <a:gd name="T18" fmla="*/ 2147483647 w 39"/>
              <a:gd name="T19" fmla="*/ 2147483647 h 18"/>
              <a:gd name="T20" fmla="*/ 2147483647 w 39"/>
              <a:gd name="T21" fmla="*/ 2147483647 h 18"/>
              <a:gd name="T22" fmla="*/ 2147483647 w 39"/>
              <a:gd name="T23" fmla="*/ 2147483647 h 18"/>
              <a:gd name="T24" fmla="*/ 2147483647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476" name="Group 58"/>
          <p:cNvGrpSpPr>
            <a:grpSpLocks/>
          </p:cNvGrpSpPr>
          <p:nvPr>
            <p:custDataLst>
              <p:tags r:id="rId53"/>
            </p:custDataLst>
          </p:nvPr>
        </p:nvGrpSpPr>
        <p:grpSpPr bwMode="auto">
          <a:xfrm>
            <a:off x="2092325" y="3525292"/>
            <a:ext cx="131763" cy="195262"/>
            <a:chOff x="1199" y="2121"/>
            <a:chExt cx="97" cy="123"/>
          </a:xfrm>
          <a:solidFill>
            <a:srgbClr val="C0C0C0"/>
          </a:solidFill>
        </p:grpSpPr>
        <p:sp>
          <p:nvSpPr>
            <p:cNvPr id="477" name="Freeform 59"/>
            <p:cNvSpPr>
              <a:spLocks/>
            </p:cNvSpPr>
            <p:nvPr/>
          </p:nvSpPr>
          <p:spPr bwMode="auto">
            <a:xfrm>
              <a:off x="1274" y="2236"/>
              <a:ext cx="16" cy="8"/>
            </a:xfrm>
            <a:custGeom>
              <a:avLst/>
              <a:gdLst>
                <a:gd name="T0" fmla="*/ 0 w 52"/>
                <a:gd name="T1" fmla="*/ 3 h 25"/>
                <a:gd name="T2" fmla="*/ 1 w 52"/>
                <a:gd name="T3" fmla="*/ 3 h 25"/>
                <a:gd name="T4" fmla="*/ 2 w 52"/>
                <a:gd name="T5" fmla="*/ 3 h 25"/>
                <a:gd name="T6" fmla="*/ 2 w 52"/>
                <a:gd name="T7" fmla="*/ 2 h 25"/>
                <a:gd name="T8" fmla="*/ 3 w 52"/>
                <a:gd name="T9" fmla="*/ 2 h 25"/>
                <a:gd name="T10" fmla="*/ 4 w 52"/>
                <a:gd name="T11" fmla="*/ 2 h 25"/>
                <a:gd name="T12" fmla="*/ 4 w 52"/>
                <a:gd name="T13" fmla="*/ 1 h 25"/>
                <a:gd name="T14" fmla="*/ 5 w 52"/>
                <a:gd name="T15" fmla="*/ 1 h 25"/>
                <a:gd name="T16" fmla="*/ 5 w 52"/>
                <a:gd name="T17" fmla="*/ 0 h 25"/>
                <a:gd name="T18" fmla="*/ 4 w 52"/>
                <a:gd name="T19" fmla="*/ 0 h 25"/>
                <a:gd name="T20" fmla="*/ 3 w 52"/>
                <a:gd name="T21" fmla="*/ 0 h 25"/>
                <a:gd name="T22" fmla="*/ 2 w 52"/>
                <a:gd name="T23" fmla="*/ 0 h 25"/>
                <a:gd name="T24" fmla="*/ 2 w 52"/>
                <a:gd name="T25" fmla="*/ 0 h 25"/>
                <a:gd name="T26" fmla="*/ 1 w 52"/>
                <a:gd name="T27" fmla="*/ 1 h 25"/>
                <a:gd name="T28" fmla="*/ 1 w 52"/>
                <a:gd name="T29" fmla="*/ 1 h 25"/>
                <a:gd name="T30" fmla="*/ 0 w 52"/>
                <a:gd name="T31" fmla="*/ 2 h 25"/>
                <a:gd name="T32" fmla="*/ 0 w 52"/>
                <a:gd name="T33" fmla="*/ 3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grpFill/>
            <a:ln w="9525" cmpd="sng">
              <a:solidFill>
                <a:srgbClr val="FFFFFF"/>
              </a:solidFill>
              <a:prstDash val="solid"/>
              <a:round/>
              <a:headEnd/>
              <a:tailEnd/>
            </a:ln>
          </p:spPr>
          <p:txBody>
            <a:bodyPr/>
            <a:lstStyle/>
            <a:p>
              <a:pPr>
                <a:defRPr/>
              </a:pPr>
              <a:endParaRPr lang="nl-BE"/>
            </a:p>
          </p:txBody>
        </p:sp>
        <p:sp>
          <p:nvSpPr>
            <p:cNvPr id="478" name="Freeform 60"/>
            <p:cNvSpPr>
              <a:spLocks/>
            </p:cNvSpPr>
            <p:nvPr/>
          </p:nvSpPr>
          <p:spPr bwMode="auto">
            <a:xfrm>
              <a:off x="1199" y="2131"/>
              <a:ext cx="11" cy="4"/>
            </a:xfrm>
            <a:custGeom>
              <a:avLst/>
              <a:gdLst>
                <a:gd name="T0" fmla="*/ 0 w 33"/>
                <a:gd name="T1" fmla="*/ 0 h 13"/>
                <a:gd name="T2" fmla="*/ 0 w 33"/>
                <a:gd name="T3" fmla="*/ 1 h 13"/>
                <a:gd name="T4" fmla="*/ 0 w 33"/>
                <a:gd name="T5" fmla="*/ 1 h 13"/>
                <a:gd name="T6" fmla="*/ 1 w 33"/>
                <a:gd name="T7" fmla="*/ 1 h 13"/>
                <a:gd name="T8" fmla="*/ 2 w 33"/>
                <a:gd name="T9" fmla="*/ 1 h 13"/>
                <a:gd name="T10" fmla="*/ 3 w 33"/>
                <a:gd name="T11" fmla="*/ 1 h 13"/>
                <a:gd name="T12" fmla="*/ 4 w 33"/>
                <a:gd name="T13" fmla="*/ 1 h 13"/>
                <a:gd name="T14" fmla="*/ 3 w 33"/>
                <a:gd name="T15" fmla="*/ 0 h 13"/>
                <a:gd name="T16" fmla="*/ 2 w 33"/>
                <a:gd name="T17" fmla="*/ 0 h 13"/>
                <a:gd name="T18" fmla="*/ 1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479" name="Freeform 61"/>
            <p:cNvSpPr>
              <a:spLocks/>
            </p:cNvSpPr>
            <p:nvPr/>
          </p:nvSpPr>
          <p:spPr bwMode="auto">
            <a:xfrm>
              <a:off x="1210" y="2121"/>
              <a:ext cx="20" cy="28"/>
            </a:xfrm>
            <a:custGeom>
              <a:avLst/>
              <a:gdLst>
                <a:gd name="T0" fmla="*/ 2 w 67"/>
                <a:gd name="T1" fmla="*/ 2 h 86"/>
                <a:gd name="T2" fmla="*/ 0 w 67"/>
                <a:gd name="T3" fmla="*/ 0 h 86"/>
                <a:gd name="T4" fmla="*/ 2 w 67"/>
                <a:gd name="T5" fmla="*/ 0 h 86"/>
                <a:gd name="T6" fmla="*/ 3 w 67"/>
                <a:gd name="T7" fmla="*/ 0 h 86"/>
                <a:gd name="T8" fmla="*/ 3 w 67"/>
                <a:gd name="T9" fmla="*/ 1 h 86"/>
                <a:gd name="T10" fmla="*/ 3 w 67"/>
                <a:gd name="T11" fmla="*/ 1 h 86"/>
                <a:gd name="T12" fmla="*/ 4 w 67"/>
                <a:gd name="T13" fmla="*/ 2 h 86"/>
                <a:gd name="T14" fmla="*/ 4 w 67"/>
                <a:gd name="T15" fmla="*/ 2 h 86"/>
                <a:gd name="T16" fmla="*/ 5 w 67"/>
                <a:gd name="T17" fmla="*/ 2 h 86"/>
                <a:gd name="T18" fmla="*/ 5 w 67"/>
                <a:gd name="T19" fmla="*/ 3 h 86"/>
                <a:gd name="T20" fmla="*/ 6 w 67"/>
                <a:gd name="T21" fmla="*/ 4 h 86"/>
                <a:gd name="T22" fmla="*/ 6 w 67"/>
                <a:gd name="T23" fmla="*/ 5 h 86"/>
                <a:gd name="T24" fmla="*/ 6 w 67"/>
                <a:gd name="T25" fmla="*/ 5 h 86"/>
                <a:gd name="T26" fmla="*/ 6 w 67"/>
                <a:gd name="T27" fmla="*/ 6 h 86"/>
                <a:gd name="T28" fmla="*/ 6 w 67"/>
                <a:gd name="T29" fmla="*/ 7 h 86"/>
                <a:gd name="T30" fmla="*/ 6 w 67"/>
                <a:gd name="T31" fmla="*/ 8 h 86"/>
                <a:gd name="T32" fmla="*/ 5 w 67"/>
                <a:gd name="T33" fmla="*/ 9 h 86"/>
                <a:gd name="T34" fmla="*/ 5 w 67"/>
                <a:gd name="T35" fmla="*/ 7 h 86"/>
                <a:gd name="T36" fmla="*/ 4 w 67"/>
                <a:gd name="T37" fmla="*/ 6 h 86"/>
                <a:gd name="T38" fmla="*/ 4 w 67"/>
                <a:gd name="T39" fmla="*/ 5 h 86"/>
                <a:gd name="T40" fmla="*/ 4 w 67"/>
                <a:gd name="T41" fmla="*/ 4 h 86"/>
                <a:gd name="T42" fmla="*/ 4 w 67"/>
                <a:gd name="T43" fmla="*/ 4 h 86"/>
                <a:gd name="T44" fmla="*/ 5 w 67"/>
                <a:gd name="T45" fmla="*/ 3 h 86"/>
                <a:gd name="T46" fmla="*/ 4 w 67"/>
                <a:gd name="T47" fmla="*/ 3 h 86"/>
                <a:gd name="T48" fmla="*/ 3 w 67"/>
                <a:gd name="T49" fmla="*/ 3 h 86"/>
                <a:gd name="T50" fmla="*/ 3 w 67"/>
                <a:gd name="T51" fmla="*/ 3 h 86"/>
                <a:gd name="T52" fmla="*/ 2 w 67"/>
                <a:gd name="T53" fmla="*/ 3 h 86"/>
                <a:gd name="T54" fmla="*/ 2 w 67"/>
                <a:gd name="T55" fmla="*/ 2 h 86"/>
                <a:gd name="T56" fmla="*/ 2 w 67"/>
                <a:gd name="T57" fmla="*/ 2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grpFill/>
            <a:ln w="9525" cmpd="sng">
              <a:solidFill>
                <a:srgbClr val="FFFFFF"/>
              </a:solidFill>
              <a:prstDash val="solid"/>
              <a:round/>
              <a:headEnd/>
              <a:tailEnd/>
            </a:ln>
          </p:spPr>
          <p:txBody>
            <a:bodyPr/>
            <a:lstStyle/>
            <a:p>
              <a:pPr>
                <a:defRPr/>
              </a:pPr>
              <a:endParaRPr lang="nl-BE"/>
            </a:p>
          </p:txBody>
        </p:sp>
        <p:sp>
          <p:nvSpPr>
            <p:cNvPr id="480" name="Freeform 62"/>
            <p:cNvSpPr>
              <a:spLocks/>
            </p:cNvSpPr>
            <p:nvPr/>
          </p:nvSpPr>
          <p:spPr bwMode="auto">
            <a:xfrm>
              <a:off x="1201" y="2159"/>
              <a:ext cx="16" cy="28"/>
            </a:xfrm>
            <a:custGeom>
              <a:avLst/>
              <a:gdLst>
                <a:gd name="T0" fmla="*/ 3 w 49"/>
                <a:gd name="T1" fmla="*/ 1 h 86"/>
                <a:gd name="T2" fmla="*/ 2 w 49"/>
                <a:gd name="T3" fmla="*/ 1 h 86"/>
                <a:gd name="T4" fmla="*/ 2 w 49"/>
                <a:gd name="T5" fmla="*/ 0 h 86"/>
                <a:gd name="T6" fmla="*/ 1 w 49"/>
                <a:gd name="T7" fmla="*/ 1 h 86"/>
                <a:gd name="T8" fmla="*/ 1 w 49"/>
                <a:gd name="T9" fmla="*/ 1 h 86"/>
                <a:gd name="T10" fmla="*/ 0 w 49"/>
                <a:gd name="T11" fmla="*/ 2 h 86"/>
                <a:gd name="T12" fmla="*/ 0 w 49"/>
                <a:gd name="T13" fmla="*/ 3 h 86"/>
                <a:gd name="T14" fmla="*/ 0 w 49"/>
                <a:gd name="T15" fmla="*/ 4 h 86"/>
                <a:gd name="T16" fmla="*/ 0 w 49"/>
                <a:gd name="T17" fmla="*/ 5 h 86"/>
                <a:gd name="T18" fmla="*/ 1 w 49"/>
                <a:gd name="T19" fmla="*/ 5 h 86"/>
                <a:gd name="T20" fmla="*/ 1 w 49"/>
                <a:gd name="T21" fmla="*/ 6 h 86"/>
                <a:gd name="T22" fmla="*/ 1 w 49"/>
                <a:gd name="T23" fmla="*/ 7 h 86"/>
                <a:gd name="T24" fmla="*/ 2 w 49"/>
                <a:gd name="T25" fmla="*/ 8 h 86"/>
                <a:gd name="T26" fmla="*/ 2 w 49"/>
                <a:gd name="T27" fmla="*/ 8 h 86"/>
                <a:gd name="T28" fmla="*/ 3 w 49"/>
                <a:gd name="T29" fmla="*/ 9 h 86"/>
                <a:gd name="T30" fmla="*/ 3 w 49"/>
                <a:gd name="T31" fmla="*/ 8 h 86"/>
                <a:gd name="T32" fmla="*/ 4 w 49"/>
                <a:gd name="T33" fmla="*/ 7 h 86"/>
                <a:gd name="T34" fmla="*/ 5 w 49"/>
                <a:gd name="T35" fmla="*/ 6 h 86"/>
                <a:gd name="T36" fmla="*/ 5 w 49"/>
                <a:gd name="T37" fmla="*/ 5 h 86"/>
                <a:gd name="T38" fmla="*/ 5 w 49"/>
                <a:gd name="T39" fmla="*/ 4 h 86"/>
                <a:gd name="T40" fmla="*/ 5 w 49"/>
                <a:gd name="T41" fmla="*/ 4 h 86"/>
                <a:gd name="T42" fmla="*/ 5 w 49"/>
                <a:gd name="T43" fmla="*/ 3 h 86"/>
                <a:gd name="T44" fmla="*/ 5 w 49"/>
                <a:gd name="T45" fmla="*/ 2 h 86"/>
                <a:gd name="T46" fmla="*/ 5 w 49"/>
                <a:gd name="T47" fmla="*/ 2 h 86"/>
                <a:gd name="T48" fmla="*/ 4 w 49"/>
                <a:gd name="T49" fmla="*/ 2 h 86"/>
                <a:gd name="T50" fmla="*/ 4 w 49"/>
                <a:gd name="T51" fmla="*/ 1 h 86"/>
                <a:gd name="T52" fmla="*/ 3 w 49"/>
                <a:gd name="T53" fmla="*/ 1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grpFill/>
            <a:ln w="9525" cmpd="sng">
              <a:solidFill>
                <a:srgbClr val="FFFFFF"/>
              </a:solidFill>
              <a:prstDash val="solid"/>
              <a:round/>
              <a:headEnd/>
              <a:tailEnd/>
            </a:ln>
          </p:spPr>
          <p:txBody>
            <a:bodyPr/>
            <a:lstStyle/>
            <a:p>
              <a:pPr>
                <a:defRPr/>
              </a:pPr>
              <a:endParaRPr lang="nl-BE"/>
            </a:p>
          </p:txBody>
        </p:sp>
        <p:sp>
          <p:nvSpPr>
            <p:cNvPr id="481" name="Freeform 63"/>
            <p:cNvSpPr>
              <a:spLocks/>
            </p:cNvSpPr>
            <p:nvPr/>
          </p:nvSpPr>
          <p:spPr bwMode="auto">
            <a:xfrm>
              <a:off x="1226" y="2161"/>
              <a:ext cx="2" cy="4"/>
            </a:xfrm>
            <a:custGeom>
              <a:avLst/>
              <a:gdLst>
                <a:gd name="T0" fmla="*/ 0 w 6"/>
                <a:gd name="T1" fmla="*/ 1 h 12"/>
                <a:gd name="T2" fmla="*/ 1 w 6"/>
                <a:gd name="T3" fmla="*/ 0 h 12"/>
                <a:gd name="T4" fmla="*/ 0 w 6"/>
                <a:gd name="T5" fmla="*/ 0 h 12"/>
                <a:gd name="T6" fmla="*/ 0 w 6"/>
                <a:gd name="T7" fmla="*/ 0 h 12"/>
                <a:gd name="T8" fmla="*/ 0 w 6"/>
                <a:gd name="T9" fmla="*/ 0 h 12"/>
                <a:gd name="T10" fmla="*/ 0 w 6"/>
                <a:gd name="T11" fmla="*/ 1 h 12"/>
                <a:gd name="T12" fmla="*/ 0 w 6"/>
                <a:gd name="T13" fmla="*/ 1 h 12"/>
                <a:gd name="T14" fmla="*/ 0 w 6"/>
                <a:gd name="T15" fmla="*/ 1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grpFill/>
            <a:ln w="9525" cmpd="sng">
              <a:solidFill>
                <a:srgbClr val="FFFFFF"/>
              </a:solidFill>
              <a:prstDash val="solid"/>
              <a:round/>
              <a:headEnd/>
              <a:tailEnd/>
            </a:ln>
          </p:spPr>
          <p:txBody>
            <a:bodyPr/>
            <a:lstStyle/>
            <a:p>
              <a:pPr>
                <a:defRPr/>
              </a:pPr>
              <a:endParaRPr lang="nl-BE"/>
            </a:p>
          </p:txBody>
        </p:sp>
        <p:sp>
          <p:nvSpPr>
            <p:cNvPr id="482" name="Freeform 64"/>
            <p:cNvSpPr>
              <a:spLocks/>
            </p:cNvSpPr>
            <p:nvPr/>
          </p:nvSpPr>
          <p:spPr bwMode="auto">
            <a:xfrm>
              <a:off x="1230" y="2154"/>
              <a:ext cx="13" cy="15"/>
            </a:xfrm>
            <a:custGeom>
              <a:avLst/>
              <a:gdLst>
                <a:gd name="T0" fmla="*/ 0 w 39"/>
                <a:gd name="T1" fmla="*/ 0 h 48"/>
                <a:gd name="T2" fmla="*/ 1 w 39"/>
                <a:gd name="T3" fmla="*/ 1 h 48"/>
                <a:gd name="T4" fmla="*/ 2 w 39"/>
                <a:gd name="T5" fmla="*/ 2 h 48"/>
                <a:gd name="T6" fmla="*/ 4 w 39"/>
                <a:gd name="T7" fmla="*/ 3 h 48"/>
                <a:gd name="T8" fmla="*/ 4 w 39"/>
                <a:gd name="T9" fmla="*/ 3 h 48"/>
                <a:gd name="T10" fmla="*/ 4 w 39"/>
                <a:gd name="T11" fmla="*/ 4 h 48"/>
                <a:gd name="T12" fmla="*/ 4 w 39"/>
                <a:gd name="T13" fmla="*/ 5 h 48"/>
                <a:gd name="T14" fmla="*/ 2 w 39"/>
                <a:gd name="T15" fmla="*/ 3 h 48"/>
                <a:gd name="T16" fmla="*/ 1 w 39"/>
                <a:gd name="T17" fmla="*/ 3 h 48"/>
                <a:gd name="T18" fmla="*/ 0 w 39"/>
                <a:gd name="T19" fmla="*/ 2 h 48"/>
                <a:gd name="T20" fmla="*/ 0 w 39"/>
                <a:gd name="T21" fmla="*/ 2 h 48"/>
                <a:gd name="T22" fmla="*/ 0 w 39"/>
                <a:gd name="T23" fmla="*/ 1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483" name="Freeform 65"/>
            <p:cNvSpPr>
              <a:spLocks/>
            </p:cNvSpPr>
            <p:nvPr/>
          </p:nvSpPr>
          <p:spPr bwMode="auto">
            <a:xfrm>
              <a:off x="1247" y="2167"/>
              <a:ext cx="6" cy="14"/>
            </a:xfrm>
            <a:custGeom>
              <a:avLst/>
              <a:gdLst>
                <a:gd name="T0" fmla="*/ 1 w 16"/>
                <a:gd name="T1" fmla="*/ 0 h 43"/>
                <a:gd name="T2" fmla="*/ 2 w 16"/>
                <a:gd name="T3" fmla="*/ 1 h 43"/>
                <a:gd name="T4" fmla="*/ 2 w 16"/>
                <a:gd name="T5" fmla="*/ 2 h 43"/>
                <a:gd name="T6" fmla="*/ 2 w 16"/>
                <a:gd name="T7" fmla="*/ 2 h 43"/>
                <a:gd name="T8" fmla="*/ 2 w 16"/>
                <a:gd name="T9" fmla="*/ 3 h 43"/>
                <a:gd name="T10" fmla="*/ 2 w 16"/>
                <a:gd name="T11" fmla="*/ 3 h 43"/>
                <a:gd name="T12" fmla="*/ 2 w 16"/>
                <a:gd name="T13" fmla="*/ 4 h 43"/>
                <a:gd name="T14" fmla="*/ 1 w 16"/>
                <a:gd name="T15" fmla="*/ 4 h 43"/>
                <a:gd name="T16" fmla="*/ 0 w 16"/>
                <a:gd name="T17" fmla="*/ 5 h 43"/>
                <a:gd name="T18" fmla="*/ 0 w 16"/>
                <a:gd name="T19" fmla="*/ 3 h 43"/>
                <a:gd name="T20" fmla="*/ 1 w 16"/>
                <a:gd name="T21" fmla="*/ 2 h 43"/>
                <a:gd name="T22" fmla="*/ 1 w 16"/>
                <a:gd name="T23" fmla="*/ 1 h 43"/>
                <a:gd name="T24" fmla="*/ 1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grpFill/>
            <a:ln w="9525" cmpd="sng">
              <a:solidFill>
                <a:srgbClr val="FFFFFF"/>
              </a:solidFill>
              <a:prstDash val="solid"/>
              <a:round/>
              <a:headEnd/>
              <a:tailEnd/>
            </a:ln>
          </p:spPr>
          <p:txBody>
            <a:bodyPr/>
            <a:lstStyle/>
            <a:p>
              <a:pPr>
                <a:defRPr/>
              </a:pPr>
              <a:endParaRPr lang="nl-BE"/>
            </a:p>
          </p:txBody>
        </p:sp>
        <p:sp>
          <p:nvSpPr>
            <p:cNvPr id="484" name="Freeform 66"/>
            <p:cNvSpPr>
              <a:spLocks/>
            </p:cNvSpPr>
            <p:nvPr/>
          </p:nvSpPr>
          <p:spPr bwMode="auto">
            <a:xfrm>
              <a:off x="1248" y="2190"/>
              <a:ext cx="8" cy="12"/>
            </a:xfrm>
            <a:custGeom>
              <a:avLst/>
              <a:gdLst>
                <a:gd name="T0" fmla="*/ 3 w 24"/>
                <a:gd name="T1" fmla="*/ 4 h 37"/>
                <a:gd name="T2" fmla="*/ 2 w 24"/>
                <a:gd name="T3" fmla="*/ 3 h 37"/>
                <a:gd name="T4" fmla="*/ 2 w 24"/>
                <a:gd name="T5" fmla="*/ 2 h 37"/>
                <a:gd name="T6" fmla="*/ 1 w 24"/>
                <a:gd name="T7" fmla="*/ 1 h 37"/>
                <a:gd name="T8" fmla="*/ 1 w 24"/>
                <a:gd name="T9" fmla="*/ 0 h 37"/>
                <a:gd name="T10" fmla="*/ 1 w 24"/>
                <a:gd name="T11" fmla="*/ 1 h 37"/>
                <a:gd name="T12" fmla="*/ 0 w 24"/>
                <a:gd name="T13" fmla="*/ 2 h 37"/>
                <a:gd name="T14" fmla="*/ 0 w 24"/>
                <a:gd name="T15" fmla="*/ 3 h 37"/>
                <a:gd name="T16" fmla="*/ 0 w 24"/>
                <a:gd name="T17" fmla="*/ 3 h 37"/>
                <a:gd name="T18" fmla="*/ 0 w 24"/>
                <a:gd name="T19" fmla="*/ 4 h 37"/>
                <a:gd name="T20" fmla="*/ 0 w 24"/>
                <a:gd name="T21" fmla="*/ 4 h 37"/>
                <a:gd name="T22" fmla="*/ 0 w 24"/>
                <a:gd name="T23" fmla="*/ 4 h 37"/>
                <a:gd name="T24" fmla="*/ 1 w 24"/>
                <a:gd name="T25" fmla="*/ 4 h 37"/>
                <a:gd name="T26" fmla="*/ 2 w 24"/>
                <a:gd name="T27" fmla="*/ 4 h 37"/>
                <a:gd name="T28" fmla="*/ 3 w 24"/>
                <a:gd name="T29" fmla="*/ 4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grpFill/>
            <a:ln w="9525" cmpd="sng">
              <a:solidFill>
                <a:srgbClr val="FFFFFF"/>
              </a:solidFill>
              <a:prstDash val="solid"/>
              <a:round/>
              <a:headEnd/>
              <a:tailEnd/>
            </a:ln>
          </p:spPr>
          <p:txBody>
            <a:bodyPr/>
            <a:lstStyle/>
            <a:p>
              <a:pPr>
                <a:defRPr/>
              </a:pPr>
              <a:endParaRPr lang="nl-BE"/>
            </a:p>
          </p:txBody>
        </p:sp>
        <p:sp>
          <p:nvSpPr>
            <p:cNvPr id="485" name="Freeform 67"/>
            <p:cNvSpPr>
              <a:spLocks/>
            </p:cNvSpPr>
            <p:nvPr/>
          </p:nvSpPr>
          <p:spPr bwMode="auto">
            <a:xfrm>
              <a:off x="1265" y="2204"/>
              <a:ext cx="11" cy="17"/>
            </a:xfrm>
            <a:custGeom>
              <a:avLst/>
              <a:gdLst>
                <a:gd name="T0" fmla="*/ 4 w 34"/>
                <a:gd name="T1" fmla="*/ 0 h 55"/>
                <a:gd name="T2" fmla="*/ 4 w 34"/>
                <a:gd name="T3" fmla="*/ 1 h 55"/>
                <a:gd name="T4" fmla="*/ 4 w 34"/>
                <a:gd name="T5" fmla="*/ 2 h 55"/>
                <a:gd name="T6" fmla="*/ 4 w 34"/>
                <a:gd name="T7" fmla="*/ 3 h 55"/>
                <a:gd name="T8" fmla="*/ 3 w 34"/>
                <a:gd name="T9" fmla="*/ 4 h 55"/>
                <a:gd name="T10" fmla="*/ 3 w 34"/>
                <a:gd name="T11" fmla="*/ 4 h 55"/>
                <a:gd name="T12" fmla="*/ 3 w 34"/>
                <a:gd name="T13" fmla="*/ 5 h 55"/>
                <a:gd name="T14" fmla="*/ 2 w 34"/>
                <a:gd name="T15" fmla="*/ 5 h 55"/>
                <a:gd name="T16" fmla="*/ 2 w 34"/>
                <a:gd name="T17" fmla="*/ 5 h 55"/>
                <a:gd name="T18" fmla="*/ 1 w 34"/>
                <a:gd name="T19" fmla="*/ 5 h 55"/>
                <a:gd name="T20" fmla="*/ 0 w 34"/>
                <a:gd name="T21" fmla="*/ 5 h 55"/>
                <a:gd name="T22" fmla="*/ 1 w 34"/>
                <a:gd name="T23" fmla="*/ 3 h 55"/>
                <a:gd name="T24" fmla="*/ 2 w 34"/>
                <a:gd name="T25" fmla="*/ 2 h 55"/>
                <a:gd name="T26" fmla="*/ 2 w 34"/>
                <a:gd name="T27" fmla="*/ 2 h 55"/>
                <a:gd name="T28" fmla="*/ 2 w 34"/>
                <a:gd name="T29" fmla="*/ 1 h 55"/>
                <a:gd name="T30" fmla="*/ 3 w 34"/>
                <a:gd name="T31" fmla="*/ 1 h 55"/>
                <a:gd name="T32" fmla="*/ 4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grpFill/>
            <a:ln w="9525" cmpd="sng">
              <a:solidFill>
                <a:srgbClr val="FFFFFF"/>
              </a:solidFill>
              <a:prstDash val="solid"/>
              <a:round/>
              <a:headEnd/>
              <a:tailEnd/>
            </a:ln>
          </p:spPr>
          <p:txBody>
            <a:bodyPr/>
            <a:lstStyle/>
            <a:p>
              <a:pPr>
                <a:defRPr/>
              </a:pPr>
              <a:endParaRPr lang="nl-BE"/>
            </a:p>
          </p:txBody>
        </p:sp>
        <p:sp>
          <p:nvSpPr>
            <p:cNvPr id="486" name="Freeform 68"/>
            <p:cNvSpPr>
              <a:spLocks/>
            </p:cNvSpPr>
            <p:nvPr/>
          </p:nvSpPr>
          <p:spPr bwMode="auto">
            <a:xfrm>
              <a:off x="1285" y="2215"/>
              <a:ext cx="11" cy="4"/>
            </a:xfrm>
            <a:custGeom>
              <a:avLst/>
              <a:gdLst>
                <a:gd name="T0" fmla="*/ 0 w 33"/>
                <a:gd name="T1" fmla="*/ 0 h 12"/>
                <a:gd name="T2" fmla="*/ 0 w 33"/>
                <a:gd name="T3" fmla="*/ 0 h 12"/>
                <a:gd name="T4" fmla="*/ 1 w 33"/>
                <a:gd name="T5" fmla="*/ 1 h 12"/>
                <a:gd name="T6" fmla="*/ 1 w 33"/>
                <a:gd name="T7" fmla="*/ 1 h 12"/>
                <a:gd name="T8" fmla="*/ 2 w 33"/>
                <a:gd name="T9" fmla="*/ 1 h 12"/>
                <a:gd name="T10" fmla="*/ 3 w 33"/>
                <a:gd name="T11" fmla="*/ 1 h 12"/>
                <a:gd name="T12" fmla="*/ 4 w 33"/>
                <a:gd name="T13" fmla="*/ 1 h 12"/>
                <a:gd name="T14" fmla="*/ 3 w 33"/>
                <a:gd name="T15" fmla="*/ 1 h 12"/>
                <a:gd name="T16" fmla="*/ 2 w 33"/>
                <a:gd name="T17" fmla="*/ 0 h 12"/>
                <a:gd name="T18" fmla="*/ 1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grpFill/>
            <a:ln w="9525" cmpd="sng">
              <a:solidFill>
                <a:srgbClr val="FFFFFF"/>
              </a:solidFill>
              <a:prstDash val="solid"/>
              <a:round/>
              <a:headEnd/>
              <a:tailEnd/>
            </a:ln>
          </p:spPr>
          <p:txBody>
            <a:bodyPr/>
            <a:lstStyle/>
            <a:p>
              <a:pPr>
                <a:defRPr/>
              </a:pPr>
              <a:endParaRPr lang="nl-BE"/>
            </a:p>
          </p:txBody>
        </p:sp>
      </p:grpSp>
      <p:sp>
        <p:nvSpPr>
          <p:cNvPr id="487" name="Freeform 69"/>
          <p:cNvSpPr>
            <a:spLocks/>
          </p:cNvSpPr>
          <p:nvPr>
            <p:custDataLst>
              <p:tags r:id="rId54"/>
            </p:custDataLst>
          </p:nvPr>
        </p:nvSpPr>
        <p:spPr bwMode="auto">
          <a:xfrm>
            <a:off x="7905750" y="4952454"/>
            <a:ext cx="12700" cy="57150"/>
          </a:xfrm>
          <a:custGeom>
            <a:avLst/>
            <a:gdLst>
              <a:gd name="T0" fmla="*/ 0 w 33"/>
              <a:gd name="T1" fmla="*/ 2147483647 h 62"/>
              <a:gd name="T2" fmla="*/ 0 w 33"/>
              <a:gd name="T3" fmla="*/ 2147483647 h 62"/>
              <a:gd name="T4" fmla="*/ 0 w 33"/>
              <a:gd name="T5" fmla="*/ 2147483647 h 62"/>
              <a:gd name="T6" fmla="*/ 0 w 33"/>
              <a:gd name="T7" fmla="*/ 2147483647 h 62"/>
              <a:gd name="T8" fmla="*/ 0 w 33"/>
              <a:gd name="T9" fmla="*/ 2147483647 h 62"/>
              <a:gd name="T10" fmla="*/ 0 w 33"/>
              <a:gd name="T11" fmla="*/ 2147483647 h 62"/>
              <a:gd name="T12" fmla="*/ 2147483647 w 33"/>
              <a:gd name="T13" fmla="*/ 2147483647 h 62"/>
              <a:gd name="T14" fmla="*/ 2147483647 w 33"/>
              <a:gd name="T15" fmla="*/ 2147483647 h 62"/>
              <a:gd name="T16" fmla="*/ 2147483647 w 33"/>
              <a:gd name="T17" fmla="*/ 2147483647 h 62"/>
              <a:gd name="T18" fmla="*/ 2147483647 w 33"/>
              <a:gd name="T19" fmla="*/ 2147483647 h 62"/>
              <a:gd name="T20" fmla="*/ 2147483647 w 33"/>
              <a:gd name="T21" fmla="*/ 0 h 62"/>
              <a:gd name="T22" fmla="*/ 2147483647 w 33"/>
              <a:gd name="T23" fmla="*/ 2147483647 h 62"/>
              <a:gd name="T24" fmla="*/ 2147483647 w 33"/>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488" name="Freeform 70"/>
          <p:cNvSpPr>
            <a:spLocks/>
          </p:cNvSpPr>
          <p:nvPr>
            <p:custDataLst>
              <p:tags r:id="rId55"/>
            </p:custDataLst>
          </p:nvPr>
        </p:nvSpPr>
        <p:spPr bwMode="auto">
          <a:xfrm>
            <a:off x="7915275" y="5042942"/>
            <a:ext cx="9525" cy="58737"/>
          </a:xfrm>
          <a:custGeom>
            <a:avLst/>
            <a:gdLst>
              <a:gd name="T0" fmla="*/ 0 w 26"/>
              <a:gd name="T1" fmla="*/ 2147483647 h 18"/>
              <a:gd name="T2" fmla="*/ 0 w 26"/>
              <a:gd name="T3" fmla="*/ 0 h 18"/>
              <a:gd name="T4" fmla="*/ 2147483647 w 26"/>
              <a:gd name="T5" fmla="*/ 0 h 18"/>
              <a:gd name="T6" fmla="*/ 2147483647 w 26"/>
              <a:gd name="T7" fmla="*/ 2147483647 h 18"/>
              <a:gd name="T8" fmla="*/ 2147483647 w 26"/>
              <a:gd name="T9" fmla="*/ 2147483647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GB"/>
          </a:p>
        </p:txBody>
      </p:sp>
      <p:sp>
        <p:nvSpPr>
          <p:cNvPr id="489" name="Freeform 71"/>
          <p:cNvSpPr>
            <a:spLocks/>
          </p:cNvSpPr>
          <p:nvPr>
            <p:custDataLst>
              <p:tags r:id="rId56"/>
            </p:custDataLst>
          </p:nvPr>
        </p:nvSpPr>
        <p:spPr bwMode="auto">
          <a:xfrm>
            <a:off x="8029575" y="4952454"/>
            <a:ext cx="77788" cy="130175"/>
          </a:xfrm>
          <a:custGeom>
            <a:avLst/>
            <a:gdLst>
              <a:gd name="T0" fmla="*/ 2147483647 w 180"/>
              <a:gd name="T1" fmla="*/ 2147483647 h 240"/>
              <a:gd name="T2" fmla="*/ 2147483647 w 180"/>
              <a:gd name="T3" fmla="*/ 2147483647 h 240"/>
              <a:gd name="T4" fmla="*/ 2147483647 w 180"/>
              <a:gd name="T5" fmla="*/ 2147483647 h 240"/>
              <a:gd name="T6" fmla="*/ 2147483647 w 180"/>
              <a:gd name="T7" fmla="*/ 2147483647 h 240"/>
              <a:gd name="T8" fmla="*/ 2147483647 w 180"/>
              <a:gd name="T9" fmla="*/ 2147483647 h 240"/>
              <a:gd name="T10" fmla="*/ 2147483647 w 180"/>
              <a:gd name="T11" fmla="*/ 2147483647 h 240"/>
              <a:gd name="T12" fmla="*/ 2147483647 w 180"/>
              <a:gd name="T13" fmla="*/ 2147483647 h 240"/>
              <a:gd name="T14" fmla="*/ 2147483647 w 180"/>
              <a:gd name="T15" fmla="*/ 2147483647 h 240"/>
              <a:gd name="T16" fmla="*/ 2147483647 w 180"/>
              <a:gd name="T17" fmla="*/ 2147483647 h 240"/>
              <a:gd name="T18" fmla="*/ 2147483647 w 180"/>
              <a:gd name="T19" fmla="*/ 2147483647 h 240"/>
              <a:gd name="T20" fmla="*/ 2147483647 w 180"/>
              <a:gd name="T21" fmla="*/ 2147483647 h 240"/>
              <a:gd name="T22" fmla="*/ 2147483647 w 180"/>
              <a:gd name="T23" fmla="*/ 2147483647 h 240"/>
              <a:gd name="T24" fmla="*/ 2147483647 w 180"/>
              <a:gd name="T25" fmla="*/ 2147483647 h 240"/>
              <a:gd name="T26" fmla="*/ 2147483647 w 180"/>
              <a:gd name="T27" fmla="*/ 2147483647 h 240"/>
              <a:gd name="T28" fmla="*/ 2147483647 w 180"/>
              <a:gd name="T29" fmla="*/ 2147483647 h 240"/>
              <a:gd name="T30" fmla="*/ 2147483647 w 180"/>
              <a:gd name="T31" fmla="*/ 2147483647 h 240"/>
              <a:gd name="T32" fmla="*/ 2147483647 w 180"/>
              <a:gd name="T33" fmla="*/ 2147483647 h 240"/>
              <a:gd name="T34" fmla="*/ 2147483647 w 180"/>
              <a:gd name="T35" fmla="*/ 2147483647 h 240"/>
              <a:gd name="T36" fmla="*/ 2147483647 w 180"/>
              <a:gd name="T37" fmla="*/ 2147483647 h 240"/>
              <a:gd name="T38" fmla="*/ 2147483647 w 180"/>
              <a:gd name="T39" fmla="*/ 2147483647 h 240"/>
              <a:gd name="T40" fmla="*/ 2147483647 w 180"/>
              <a:gd name="T41" fmla="*/ 2147483647 h 240"/>
              <a:gd name="T42" fmla="*/ 2147483647 w 180"/>
              <a:gd name="T43" fmla="*/ 2147483647 h 240"/>
              <a:gd name="T44" fmla="*/ 2147483647 w 180"/>
              <a:gd name="T45" fmla="*/ 2147483647 h 240"/>
              <a:gd name="T46" fmla="*/ 2147483647 w 180"/>
              <a:gd name="T47" fmla="*/ 2147483647 h 240"/>
              <a:gd name="T48" fmla="*/ 2147483647 w 180"/>
              <a:gd name="T49" fmla="*/ 2147483647 h 240"/>
              <a:gd name="T50" fmla="*/ 2147483647 w 180"/>
              <a:gd name="T51" fmla="*/ 2147483647 h 240"/>
              <a:gd name="T52" fmla="*/ 2147483647 w 180"/>
              <a:gd name="T53" fmla="*/ 2147483647 h 240"/>
              <a:gd name="T54" fmla="*/ 2147483647 w 180"/>
              <a:gd name="T55" fmla="*/ 2147483647 h 240"/>
              <a:gd name="T56" fmla="*/ 0 w 180"/>
              <a:gd name="T57" fmla="*/ 2147483647 h 240"/>
              <a:gd name="T58" fmla="*/ 0 w 180"/>
              <a:gd name="T59" fmla="*/ 2147483647 h 240"/>
              <a:gd name="T60" fmla="*/ 0 w 180"/>
              <a:gd name="T61" fmla="*/ 2147483647 h 240"/>
              <a:gd name="T62" fmla="*/ 0 w 180"/>
              <a:gd name="T63" fmla="*/ 2147483647 h 240"/>
              <a:gd name="T64" fmla="*/ 0 w 180"/>
              <a:gd name="T65" fmla="*/ 0 h 240"/>
              <a:gd name="T66" fmla="*/ 2147483647 w 180"/>
              <a:gd name="T67" fmla="*/ 2147483647 h 240"/>
              <a:gd name="T68" fmla="*/ 2147483647 w 180"/>
              <a:gd name="T69" fmla="*/ 2147483647 h 240"/>
              <a:gd name="T70" fmla="*/ 2147483647 w 180"/>
              <a:gd name="T71" fmla="*/ 2147483647 h 240"/>
              <a:gd name="T72" fmla="*/ 2147483647 w 180"/>
              <a:gd name="T73" fmla="*/ 2147483647 h 240"/>
              <a:gd name="T74" fmla="*/ 2147483647 w 180"/>
              <a:gd name="T75" fmla="*/ 2147483647 h 240"/>
              <a:gd name="T76" fmla="*/ 2147483647 w 180"/>
              <a:gd name="T77" fmla="*/ 2147483647 h 240"/>
              <a:gd name="T78" fmla="*/ 2147483647 w 180"/>
              <a:gd name="T79" fmla="*/ 2147483647 h 240"/>
              <a:gd name="T80" fmla="*/ 2147483647 w 180"/>
              <a:gd name="T81" fmla="*/ 2147483647 h 240"/>
              <a:gd name="T82" fmla="*/ 2147483647 w 180"/>
              <a:gd name="T83" fmla="*/ 2147483647 h 240"/>
              <a:gd name="T84" fmla="*/ 2147483647 w 180"/>
              <a:gd name="T85" fmla="*/ 2147483647 h 240"/>
              <a:gd name="T86" fmla="*/ 2147483647 w 180"/>
              <a:gd name="T87" fmla="*/ 2147483647 h 240"/>
              <a:gd name="T88" fmla="*/ 2147483647 w 180"/>
              <a:gd name="T89" fmla="*/ 2147483647 h 240"/>
              <a:gd name="T90" fmla="*/ 2147483647 w 180"/>
              <a:gd name="T91" fmla="*/ 2147483647 h 240"/>
              <a:gd name="T92" fmla="*/ 2147483647 w 180"/>
              <a:gd name="T93" fmla="*/ 2147483647 h 240"/>
              <a:gd name="T94" fmla="*/ 2147483647 w 180"/>
              <a:gd name="T95" fmla="*/ 2147483647 h 240"/>
              <a:gd name="T96" fmla="*/ 2147483647 w 180"/>
              <a:gd name="T97" fmla="*/ 2147483647 h 240"/>
              <a:gd name="T98" fmla="*/ 2147483647 w 180"/>
              <a:gd name="T99" fmla="*/ 2147483647 h 240"/>
              <a:gd name="T100" fmla="*/ 2147483647 w 180"/>
              <a:gd name="T101" fmla="*/ 2147483647 h 240"/>
              <a:gd name="T102" fmla="*/ 2147483647 w 180"/>
              <a:gd name="T103" fmla="*/ 2147483647 h 240"/>
              <a:gd name="T104" fmla="*/ 2147483647 w 180"/>
              <a:gd name="T105" fmla="*/ 2147483647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GB"/>
          </a:p>
        </p:txBody>
      </p:sp>
      <p:sp>
        <p:nvSpPr>
          <p:cNvPr id="490" name="Freeform 72"/>
          <p:cNvSpPr>
            <a:spLocks/>
          </p:cNvSpPr>
          <p:nvPr>
            <p:custDataLst>
              <p:tags r:id="rId57"/>
            </p:custDataLst>
          </p:nvPr>
        </p:nvSpPr>
        <p:spPr bwMode="auto">
          <a:xfrm>
            <a:off x="8029575" y="4925467"/>
            <a:ext cx="14288" cy="57150"/>
          </a:xfrm>
          <a:custGeom>
            <a:avLst/>
            <a:gdLst>
              <a:gd name="T0" fmla="*/ 0 w 27"/>
              <a:gd name="T1" fmla="*/ 0 h 30"/>
              <a:gd name="T2" fmla="*/ 2147483647 w 27"/>
              <a:gd name="T3" fmla="*/ 2147483647 h 30"/>
              <a:gd name="T4" fmla="*/ 2147483647 w 27"/>
              <a:gd name="T5" fmla="*/ 2147483647 h 30"/>
              <a:gd name="T6" fmla="*/ 2147483647 w 27"/>
              <a:gd name="T7" fmla="*/ 2147483647 h 30"/>
              <a:gd name="T8" fmla="*/ 2147483647 w 27"/>
              <a:gd name="T9" fmla="*/ 2147483647 h 30"/>
              <a:gd name="T10" fmla="*/ 2147483647 w 27"/>
              <a:gd name="T11" fmla="*/ 2147483647 h 30"/>
              <a:gd name="T12" fmla="*/ 0 w 27"/>
              <a:gd name="T13" fmla="*/ 2147483647 h 30"/>
              <a:gd name="T14" fmla="*/ 2147483647 w 27"/>
              <a:gd name="T15" fmla="*/ 2147483647 h 30"/>
              <a:gd name="T16" fmla="*/ 2147483647 w 27"/>
              <a:gd name="T17" fmla="*/ 2147483647 h 30"/>
              <a:gd name="T18" fmla="*/ 2147483647 w 27"/>
              <a:gd name="T19" fmla="*/ 2147483647 h 30"/>
              <a:gd name="T20" fmla="*/ 2147483647 w 27"/>
              <a:gd name="T21" fmla="*/ 2147483647 h 30"/>
              <a:gd name="T22" fmla="*/ 2147483647 w 27"/>
              <a:gd name="T23" fmla="*/ 2147483647 h 30"/>
              <a:gd name="T24" fmla="*/ 2147483647 w 27"/>
              <a:gd name="T25" fmla="*/ 2147483647 h 30"/>
              <a:gd name="T26" fmla="*/ 2147483647 w 27"/>
              <a:gd name="T27" fmla="*/ 2147483647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491" name="Group 73"/>
          <p:cNvGrpSpPr>
            <a:grpSpLocks/>
          </p:cNvGrpSpPr>
          <p:nvPr>
            <p:custDataLst>
              <p:tags r:id="rId58"/>
            </p:custDataLst>
          </p:nvPr>
        </p:nvGrpSpPr>
        <p:grpSpPr bwMode="auto">
          <a:xfrm>
            <a:off x="7720013" y="5446167"/>
            <a:ext cx="458787" cy="404812"/>
            <a:chOff x="5372" y="3323"/>
            <a:chExt cx="341" cy="253"/>
          </a:xfrm>
          <a:solidFill>
            <a:srgbClr val="C0C0C0"/>
          </a:solidFill>
        </p:grpSpPr>
        <p:sp>
          <p:nvSpPr>
            <p:cNvPr id="492" name="Freeform 74"/>
            <p:cNvSpPr>
              <a:spLocks/>
            </p:cNvSpPr>
            <p:nvPr/>
          </p:nvSpPr>
          <p:spPr bwMode="auto">
            <a:xfrm>
              <a:off x="5372" y="3565"/>
              <a:ext cx="16" cy="11"/>
            </a:xfrm>
            <a:custGeom>
              <a:avLst/>
              <a:gdLst>
                <a:gd name="T0" fmla="*/ 0 w 53"/>
                <a:gd name="T1" fmla="*/ 3 h 33"/>
                <a:gd name="T2" fmla="*/ 0 w 53"/>
                <a:gd name="T3" fmla="*/ 3 h 33"/>
                <a:gd name="T4" fmla="*/ 1 w 53"/>
                <a:gd name="T5" fmla="*/ 2 h 33"/>
                <a:gd name="T6" fmla="*/ 2 w 53"/>
                <a:gd name="T7" fmla="*/ 2 h 33"/>
                <a:gd name="T8" fmla="*/ 2 w 53"/>
                <a:gd name="T9" fmla="*/ 1 h 33"/>
                <a:gd name="T10" fmla="*/ 3 w 53"/>
                <a:gd name="T11" fmla="*/ 1 h 33"/>
                <a:gd name="T12" fmla="*/ 3 w 53"/>
                <a:gd name="T13" fmla="*/ 0 h 33"/>
                <a:gd name="T14" fmla="*/ 4 w 53"/>
                <a:gd name="T15" fmla="*/ 0 h 33"/>
                <a:gd name="T16" fmla="*/ 5 w 53"/>
                <a:gd name="T17" fmla="*/ 0 h 33"/>
                <a:gd name="T18" fmla="*/ 5 w 53"/>
                <a:gd name="T19" fmla="*/ 2 h 33"/>
                <a:gd name="T20" fmla="*/ 3 w 53"/>
                <a:gd name="T21" fmla="*/ 3 h 33"/>
                <a:gd name="T22" fmla="*/ 2 w 53"/>
                <a:gd name="T23" fmla="*/ 3 h 33"/>
                <a:gd name="T24" fmla="*/ 2 w 53"/>
                <a:gd name="T25" fmla="*/ 4 h 33"/>
                <a:gd name="T26" fmla="*/ 2 w 53"/>
                <a:gd name="T27" fmla="*/ 4 h 33"/>
                <a:gd name="T28" fmla="*/ 1 w 53"/>
                <a:gd name="T29" fmla="*/ 4 h 33"/>
                <a:gd name="T30" fmla="*/ 0 w 53"/>
                <a:gd name="T31" fmla="*/ 3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493" name="Freeform 75"/>
            <p:cNvSpPr>
              <a:spLocks/>
            </p:cNvSpPr>
            <p:nvPr/>
          </p:nvSpPr>
          <p:spPr bwMode="auto">
            <a:xfrm>
              <a:off x="5379" y="3446"/>
              <a:ext cx="202" cy="117"/>
            </a:xfrm>
            <a:custGeom>
              <a:avLst/>
              <a:gdLst>
                <a:gd name="T0" fmla="*/ 3 w 631"/>
                <a:gd name="T1" fmla="*/ 32 h 358"/>
                <a:gd name="T2" fmla="*/ 5 w 631"/>
                <a:gd name="T3" fmla="*/ 31 h 358"/>
                <a:gd name="T4" fmla="*/ 7 w 631"/>
                <a:gd name="T5" fmla="*/ 30 h 358"/>
                <a:gd name="T6" fmla="*/ 8 w 631"/>
                <a:gd name="T7" fmla="*/ 27 h 358"/>
                <a:gd name="T8" fmla="*/ 10 w 631"/>
                <a:gd name="T9" fmla="*/ 27 h 358"/>
                <a:gd name="T10" fmla="*/ 13 w 631"/>
                <a:gd name="T11" fmla="*/ 27 h 358"/>
                <a:gd name="T12" fmla="*/ 14 w 631"/>
                <a:gd name="T13" fmla="*/ 26 h 358"/>
                <a:gd name="T14" fmla="*/ 17 w 631"/>
                <a:gd name="T15" fmla="*/ 25 h 358"/>
                <a:gd name="T16" fmla="*/ 19 w 631"/>
                <a:gd name="T17" fmla="*/ 22 h 358"/>
                <a:gd name="T18" fmla="*/ 22 w 631"/>
                <a:gd name="T19" fmla="*/ 21 h 358"/>
                <a:gd name="T20" fmla="*/ 27 w 631"/>
                <a:gd name="T21" fmla="*/ 19 h 358"/>
                <a:gd name="T22" fmla="*/ 34 w 631"/>
                <a:gd name="T23" fmla="*/ 16 h 358"/>
                <a:gd name="T24" fmla="*/ 37 w 631"/>
                <a:gd name="T25" fmla="*/ 15 h 358"/>
                <a:gd name="T26" fmla="*/ 40 w 631"/>
                <a:gd name="T27" fmla="*/ 14 h 358"/>
                <a:gd name="T28" fmla="*/ 42 w 631"/>
                <a:gd name="T29" fmla="*/ 14 h 358"/>
                <a:gd name="T30" fmla="*/ 45 w 631"/>
                <a:gd name="T31" fmla="*/ 11 h 358"/>
                <a:gd name="T32" fmla="*/ 48 w 631"/>
                <a:gd name="T33" fmla="*/ 8 h 358"/>
                <a:gd name="T34" fmla="*/ 49 w 631"/>
                <a:gd name="T35" fmla="*/ 7 h 358"/>
                <a:gd name="T36" fmla="*/ 52 w 631"/>
                <a:gd name="T37" fmla="*/ 6 h 358"/>
                <a:gd name="T38" fmla="*/ 55 w 631"/>
                <a:gd name="T39" fmla="*/ 4 h 358"/>
                <a:gd name="T40" fmla="*/ 58 w 631"/>
                <a:gd name="T41" fmla="*/ 1 h 358"/>
                <a:gd name="T42" fmla="*/ 61 w 631"/>
                <a:gd name="T43" fmla="*/ 0 h 358"/>
                <a:gd name="T44" fmla="*/ 62 w 631"/>
                <a:gd name="T45" fmla="*/ 2 h 358"/>
                <a:gd name="T46" fmla="*/ 63 w 631"/>
                <a:gd name="T47" fmla="*/ 3 h 358"/>
                <a:gd name="T48" fmla="*/ 64 w 631"/>
                <a:gd name="T49" fmla="*/ 5 h 358"/>
                <a:gd name="T50" fmla="*/ 61 w 631"/>
                <a:gd name="T51" fmla="*/ 9 h 358"/>
                <a:gd name="T52" fmla="*/ 58 w 631"/>
                <a:gd name="T53" fmla="*/ 13 h 358"/>
                <a:gd name="T54" fmla="*/ 54 w 631"/>
                <a:gd name="T55" fmla="*/ 16 h 358"/>
                <a:gd name="T56" fmla="*/ 50 w 631"/>
                <a:gd name="T57" fmla="*/ 19 h 358"/>
                <a:gd name="T58" fmla="*/ 45 w 631"/>
                <a:gd name="T59" fmla="*/ 19 h 358"/>
                <a:gd name="T60" fmla="*/ 45 w 631"/>
                <a:gd name="T61" fmla="*/ 21 h 358"/>
                <a:gd name="T62" fmla="*/ 44 w 631"/>
                <a:gd name="T63" fmla="*/ 21 h 358"/>
                <a:gd name="T64" fmla="*/ 40 w 631"/>
                <a:gd name="T65" fmla="*/ 21 h 358"/>
                <a:gd name="T66" fmla="*/ 37 w 631"/>
                <a:gd name="T67" fmla="*/ 23 h 358"/>
                <a:gd name="T68" fmla="*/ 36 w 631"/>
                <a:gd name="T69" fmla="*/ 23 h 358"/>
                <a:gd name="T70" fmla="*/ 35 w 631"/>
                <a:gd name="T71" fmla="*/ 22 h 358"/>
                <a:gd name="T72" fmla="*/ 32 w 631"/>
                <a:gd name="T73" fmla="*/ 26 h 358"/>
                <a:gd name="T74" fmla="*/ 28 w 631"/>
                <a:gd name="T75" fmla="*/ 30 h 358"/>
                <a:gd name="T76" fmla="*/ 22 w 631"/>
                <a:gd name="T77" fmla="*/ 34 h 358"/>
                <a:gd name="T78" fmla="*/ 17 w 631"/>
                <a:gd name="T79" fmla="*/ 37 h 358"/>
                <a:gd name="T80" fmla="*/ 11 w 631"/>
                <a:gd name="T81" fmla="*/ 38 h 358"/>
                <a:gd name="T82" fmla="*/ 7 w 631"/>
                <a:gd name="T83" fmla="*/ 38 h 358"/>
                <a:gd name="T84" fmla="*/ 6 w 631"/>
                <a:gd name="T85" fmla="*/ 37 h 358"/>
                <a:gd name="T86" fmla="*/ 4 w 631"/>
                <a:gd name="T87" fmla="*/ 36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494" name="Freeform 76"/>
            <p:cNvSpPr>
              <a:spLocks/>
            </p:cNvSpPr>
            <p:nvPr/>
          </p:nvSpPr>
          <p:spPr bwMode="auto">
            <a:xfrm>
              <a:off x="5597" y="3323"/>
              <a:ext cx="116" cy="141"/>
            </a:xfrm>
            <a:custGeom>
              <a:avLst/>
              <a:gdLst>
                <a:gd name="T0" fmla="*/ 6 w 359"/>
                <a:gd name="T1" fmla="*/ 31 h 431"/>
                <a:gd name="T2" fmla="*/ 10 w 359"/>
                <a:gd name="T3" fmla="*/ 29 h 431"/>
                <a:gd name="T4" fmla="*/ 17 w 359"/>
                <a:gd name="T5" fmla="*/ 22 h 431"/>
                <a:gd name="T6" fmla="*/ 18 w 359"/>
                <a:gd name="T7" fmla="*/ 18 h 431"/>
                <a:gd name="T8" fmla="*/ 19 w 359"/>
                <a:gd name="T9" fmla="*/ 16 h 431"/>
                <a:gd name="T10" fmla="*/ 20 w 359"/>
                <a:gd name="T11" fmla="*/ 15 h 431"/>
                <a:gd name="T12" fmla="*/ 20 w 359"/>
                <a:gd name="T13" fmla="*/ 13 h 431"/>
                <a:gd name="T14" fmla="*/ 19 w 359"/>
                <a:gd name="T15" fmla="*/ 10 h 431"/>
                <a:gd name="T16" fmla="*/ 18 w 359"/>
                <a:gd name="T17" fmla="*/ 4 h 431"/>
                <a:gd name="T18" fmla="*/ 19 w 359"/>
                <a:gd name="T19" fmla="*/ 0 h 431"/>
                <a:gd name="T20" fmla="*/ 20 w 359"/>
                <a:gd name="T21" fmla="*/ 1 h 431"/>
                <a:gd name="T22" fmla="*/ 22 w 359"/>
                <a:gd name="T23" fmla="*/ 3 h 431"/>
                <a:gd name="T24" fmla="*/ 24 w 359"/>
                <a:gd name="T25" fmla="*/ 6 h 431"/>
                <a:gd name="T26" fmla="*/ 25 w 359"/>
                <a:gd name="T27" fmla="*/ 8 h 431"/>
                <a:gd name="T28" fmla="*/ 25 w 359"/>
                <a:gd name="T29" fmla="*/ 9 h 431"/>
                <a:gd name="T30" fmla="*/ 24 w 359"/>
                <a:gd name="T31" fmla="*/ 11 h 431"/>
                <a:gd name="T32" fmla="*/ 21 w 359"/>
                <a:gd name="T33" fmla="*/ 13 h 431"/>
                <a:gd name="T34" fmla="*/ 21 w 359"/>
                <a:gd name="T35" fmla="*/ 14 h 431"/>
                <a:gd name="T36" fmla="*/ 21 w 359"/>
                <a:gd name="T37" fmla="*/ 16 h 431"/>
                <a:gd name="T38" fmla="*/ 21 w 359"/>
                <a:gd name="T39" fmla="*/ 17 h 431"/>
                <a:gd name="T40" fmla="*/ 24 w 359"/>
                <a:gd name="T41" fmla="*/ 17 h 431"/>
                <a:gd name="T42" fmla="*/ 24 w 359"/>
                <a:gd name="T43" fmla="*/ 16 h 431"/>
                <a:gd name="T44" fmla="*/ 24 w 359"/>
                <a:gd name="T45" fmla="*/ 14 h 431"/>
                <a:gd name="T46" fmla="*/ 27 w 359"/>
                <a:gd name="T47" fmla="*/ 21 h 431"/>
                <a:gd name="T48" fmla="*/ 28 w 359"/>
                <a:gd name="T49" fmla="*/ 22 h 431"/>
                <a:gd name="T50" fmla="*/ 30 w 359"/>
                <a:gd name="T51" fmla="*/ 24 h 431"/>
                <a:gd name="T52" fmla="*/ 31 w 359"/>
                <a:gd name="T53" fmla="*/ 23 h 431"/>
                <a:gd name="T54" fmla="*/ 33 w 359"/>
                <a:gd name="T55" fmla="*/ 22 h 431"/>
                <a:gd name="T56" fmla="*/ 36 w 359"/>
                <a:gd name="T57" fmla="*/ 21 h 431"/>
                <a:gd name="T58" fmla="*/ 37 w 359"/>
                <a:gd name="T59" fmla="*/ 22 h 431"/>
                <a:gd name="T60" fmla="*/ 36 w 359"/>
                <a:gd name="T61" fmla="*/ 26 h 431"/>
                <a:gd name="T62" fmla="*/ 34 w 359"/>
                <a:gd name="T63" fmla="*/ 28 h 431"/>
                <a:gd name="T64" fmla="*/ 31 w 359"/>
                <a:gd name="T65" fmla="*/ 29 h 431"/>
                <a:gd name="T66" fmla="*/ 26 w 359"/>
                <a:gd name="T67" fmla="*/ 31 h 431"/>
                <a:gd name="T68" fmla="*/ 22 w 359"/>
                <a:gd name="T69" fmla="*/ 32 h 431"/>
                <a:gd name="T70" fmla="*/ 20 w 359"/>
                <a:gd name="T71" fmla="*/ 33 h 431"/>
                <a:gd name="T72" fmla="*/ 19 w 359"/>
                <a:gd name="T73" fmla="*/ 36 h 431"/>
                <a:gd name="T74" fmla="*/ 17 w 359"/>
                <a:gd name="T75" fmla="*/ 38 h 431"/>
                <a:gd name="T76" fmla="*/ 11 w 359"/>
                <a:gd name="T77" fmla="*/ 42 h 431"/>
                <a:gd name="T78" fmla="*/ 5 w 359"/>
                <a:gd name="T79" fmla="*/ 45 h 431"/>
                <a:gd name="T80" fmla="*/ 2 w 359"/>
                <a:gd name="T81" fmla="*/ 46 h 431"/>
                <a:gd name="T82" fmla="*/ 1 w 359"/>
                <a:gd name="T83" fmla="*/ 45 h 431"/>
                <a:gd name="T84" fmla="*/ 0 w 359"/>
                <a:gd name="T85" fmla="*/ 44 h 431"/>
                <a:gd name="T86" fmla="*/ 0 w 359"/>
                <a:gd name="T87" fmla="*/ 43 h 431"/>
                <a:gd name="T88" fmla="*/ 1 w 359"/>
                <a:gd name="T89" fmla="*/ 42 h 431"/>
                <a:gd name="T90" fmla="*/ 6 w 359"/>
                <a:gd name="T91" fmla="*/ 40 h 431"/>
                <a:gd name="T92" fmla="*/ 8 w 359"/>
                <a:gd name="T93" fmla="*/ 38 h 431"/>
                <a:gd name="T94" fmla="*/ 7 w 359"/>
                <a:gd name="T95" fmla="*/ 36 h 431"/>
                <a:gd name="T96" fmla="*/ 7 w 359"/>
                <a:gd name="T97" fmla="*/ 35 h 431"/>
                <a:gd name="T98" fmla="*/ 5 w 359"/>
                <a:gd name="T99" fmla="*/ 34 h 431"/>
                <a:gd name="T100" fmla="*/ 2 w 359"/>
                <a:gd name="T101" fmla="*/ 34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grpSp>
      <p:sp>
        <p:nvSpPr>
          <p:cNvPr id="495" name="Freeform 77"/>
          <p:cNvSpPr>
            <a:spLocks/>
          </p:cNvSpPr>
          <p:nvPr>
            <p:custDataLst>
              <p:tags r:id="rId59"/>
            </p:custDataLst>
          </p:nvPr>
        </p:nvSpPr>
        <p:spPr bwMode="auto">
          <a:xfrm>
            <a:off x="7362825" y="4103142"/>
            <a:ext cx="9525" cy="57150"/>
          </a:xfrm>
          <a:custGeom>
            <a:avLst/>
            <a:gdLst>
              <a:gd name="T0" fmla="*/ 0 w 21"/>
              <a:gd name="T1" fmla="*/ 2147483647 h 62"/>
              <a:gd name="T2" fmla="*/ 2147483647 w 21"/>
              <a:gd name="T3" fmla="*/ 2147483647 h 62"/>
              <a:gd name="T4" fmla="*/ 2147483647 w 21"/>
              <a:gd name="T5" fmla="*/ 2147483647 h 62"/>
              <a:gd name="T6" fmla="*/ 2147483647 w 21"/>
              <a:gd name="T7" fmla="*/ 2147483647 h 62"/>
              <a:gd name="T8" fmla="*/ 2147483647 w 21"/>
              <a:gd name="T9" fmla="*/ 2147483647 h 62"/>
              <a:gd name="T10" fmla="*/ 2147483647 w 21"/>
              <a:gd name="T11" fmla="*/ 2147483647 h 62"/>
              <a:gd name="T12" fmla="*/ 2147483647 w 21"/>
              <a:gd name="T13" fmla="*/ 0 h 62"/>
              <a:gd name="T14" fmla="*/ 2147483647 w 21"/>
              <a:gd name="T15" fmla="*/ 2147483647 h 62"/>
              <a:gd name="T16" fmla="*/ 2147483647 w 21"/>
              <a:gd name="T17" fmla="*/ 2147483647 h 62"/>
              <a:gd name="T18" fmla="*/ 2147483647 w 21"/>
              <a:gd name="T19" fmla="*/ 2147483647 h 62"/>
              <a:gd name="T20" fmla="*/ 2147483647 w 21"/>
              <a:gd name="T21" fmla="*/ 2147483647 h 62"/>
              <a:gd name="T22" fmla="*/ 2147483647 w 21"/>
              <a:gd name="T23" fmla="*/ 2147483647 h 62"/>
              <a:gd name="T24" fmla="*/ 0 w 21"/>
              <a:gd name="T25" fmla="*/ 2147483647 h 62"/>
              <a:gd name="T26" fmla="*/ 0 w 21"/>
              <a:gd name="T27" fmla="*/ 2147483647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496" name="Freeform 78"/>
          <p:cNvSpPr>
            <a:spLocks/>
          </p:cNvSpPr>
          <p:nvPr>
            <p:custDataLst>
              <p:tags r:id="rId60"/>
            </p:custDataLst>
          </p:nvPr>
        </p:nvSpPr>
        <p:spPr bwMode="auto">
          <a:xfrm>
            <a:off x="8089900" y="5004842"/>
            <a:ext cx="14288" cy="57150"/>
          </a:xfrm>
          <a:custGeom>
            <a:avLst/>
            <a:gdLst>
              <a:gd name="T0" fmla="*/ 0 w 33"/>
              <a:gd name="T1" fmla="*/ 0 h 24"/>
              <a:gd name="T2" fmla="*/ 2147483647 w 33"/>
              <a:gd name="T3" fmla="*/ 2147483647 h 24"/>
              <a:gd name="T4" fmla="*/ 2147483647 w 33"/>
              <a:gd name="T5" fmla="*/ 2147483647 h 24"/>
              <a:gd name="T6" fmla="*/ 2147483647 w 33"/>
              <a:gd name="T7" fmla="*/ 2147483647 h 24"/>
              <a:gd name="T8" fmla="*/ 2147483647 w 33"/>
              <a:gd name="T9" fmla="*/ 2147483647 h 24"/>
              <a:gd name="T10" fmla="*/ 2147483647 w 33"/>
              <a:gd name="T11" fmla="*/ 2147483647 h 24"/>
              <a:gd name="T12" fmla="*/ 2147483647 w 33"/>
              <a:gd name="T13" fmla="*/ 2147483647 h 24"/>
              <a:gd name="T14" fmla="*/ 2147483647 w 33"/>
              <a:gd name="T15" fmla="*/ 0 h 24"/>
              <a:gd name="T16" fmla="*/ 2147483647 w 33"/>
              <a:gd name="T17" fmla="*/ 0 h 24"/>
              <a:gd name="T18" fmla="*/ 2147483647 w 33"/>
              <a:gd name="T19" fmla="*/ 0 h 24"/>
              <a:gd name="T20" fmla="*/ 214748364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97" name="Freeform 79"/>
          <p:cNvSpPr>
            <a:spLocks/>
          </p:cNvSpPr>
          <p:nvPr>
            <p:custDataLst>
              <p:tags r:id="rId61"/>
            </p:custDataLst>
          </p:nvPr>
        </p:nvSpPr>
        <p:spPr bwMode="auto">
          <a:xfrm>
            <a:off x="8112125" y="5014367"/>
            <a:ext cx="17463" cy="58737"/>
          </a:xfrm>
          <a:custGeom>
            <a:avLst/>
            <a:gdLst>
              <a:gd name="T0" fmla="*/ 2147483647 w 33"/>
              <a:gd name="T1" fmla="*/ 2147483647 h 25"/>
              <a:gd name="T2" fmla="*/ 2147483647 w 33"/>
              <a:gd name="T3" fmla="*/ 2147483647 h 25"/>
              <a:gd name="T4" fmla="*/ 2147483647 w 33"/>
              <a:gd name="T5" fmla="*/ 2147483647 h 25"/>
              <a:gd name="T6" fmla="*/ 2147483647 w 33"/>
              <a:gd name="T7" fmla="*/ 0 h 25"/>
              <a:gd name="T8" fmla="*/ 2147483647 w 33"/>
              <a:gd name="T9" fmla="*/ 0 h 25"/>
              <a:gd name="T10" fmla="*/ 2147483647 w 33"/>
              <a:gd name="T11" fmla="*/ 0 h 25"/>
              <a:gd name="T12" fmla="*/ 2147483647 w 33"/>
              <a:gd name="T13" fmla="*/ 0 h 25"/>
              <a:gd name="T14" fmla="*/ 0 w 33"/>
              <a:gd name="T15" fmla="*/ 0 h 25"/>
              <a:gd name="T16" fmla="*/ 2147483647 w 33"/>
              <a:gd name="T17" fmla="*/ 214748364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GB"/>
          </a:p>
        </p:txBody>
      </p:sp>
      <p:sp>
        <p:nvSpPr>
          <p:cNvPr id="498" name="Freeform 80"/>
          <p:cNvSpPr>
            <a:spLocks/>
          </p:cNvSpPr>
          <p:nvPr>
            <p:custDataLst>
              <p:tags r:id="rId62"/>
            </p:custDataLst>
          </p:nvPr>
        </p:nvSpPr>
        <p:spPr bwMode="auto">
          <a:xfrm>
            <a:off x="7426325" y="4092029"/>
            <a:ext cx="1588" cy="55563"/>
          </a:xfrm>
          <a:custGeom>
            <a:avLst/>
            <a:gdLst>
              <a:gd name="T0" fmla="*/ 0 w 7"/>
              <a:gd name="T1" fmla="*/ 0 h 55563"/>
              <a:gd name="T2" fmla="*/ 2147483647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499" name="Freeform 81"/>
          <p:cNvSpPr>
            <a:spLocks/>
          </p:cNvSpPr>
          <p:nvPr>
            <p:custDataLst>
              <p:tags r:id="rId63"/>
            </p:custDataLst>
          </p:nvPr>
        </p:nvSpPr>
        <p:spPr bwMode="auto">
          <a:xfrm>
            <a:off x="7485063" y="4036467"/>
            <a:ext cx="6350" cy="57150"/>
          </a:xfrm>
          <a:custGeom>
            <a:avLst/>
            <a:gdLst>
              <a:gd name="T0" fmla="*/ 2147483647 w 16"/>
              <a:gd name="T1" fmla="*/ 0 h 25"/>
              <a:gd name="T2" fmla="*/ 2147483647 w 16"/>
              <a:gd name="T3" fmla="*/ 2147483647 h 25"/>
              <a:gd name="T4" fmla="*/ 2147483647 w 16"/>
              <a:gd name="T5" fmla="*/ 2147483647 h 25"/>
              <a:gd name="T6" fmla="*/ 2147483647 w 16"/>
              <a:gd name="T7" fmla="*/ 2147483647 h 25"/>
              <a:gd name="T8" fmla="*/ 2147483647 w 16"/>
              <a:gd name="T9" fmla="*/ 2147483647 h 25"/>
              <a:gd name="T10" fmla="*/ 2147483647 w 16"/>
              <a:gd name="T11" fmla="*/ 2147483647 h 25"/>
              <a:gd name="T12" fmla="*/ 2147483647 w 16"/>
              <a:gd name="T13" fmla="*/ 2147483647 h 25"/>
              <a:gd name="T14" fmla="*/ 2147483647 w 16"/>
              <a:gd name="T15" fmla="*/ 2147483647 h 25"/>
              <a:gd name="T16" fmla="*/ 0 w 16"/>
              <a:gd name="T17" fmla="*/ 2147483647 h 25"/>
              <a:gd name="T18" fmla="*/ 2147483647 w 16"/>
              <a:gd name="T19" fmla="*/ 2147483647 h 25"/>
              <a:gd name="T20" fmla="*/ 2147483647 w 16"/>
              <a:gd name="T21" fmla="*/ 2147483647 h 25"/>
              <a:gd name="T22" fmla="*/ 2147483647 w 16"/>
              <a:gd name="T23" fmla="*/ 2147483647 h 25"/>
              <a:gd name="T24" fmla="*/ 2147483647 w 16"/>
              <a:gd name="T25" fmla="*/ 2147483647 h 25"/>
              <a:gd name="T26" fmla="*/ 2147483647 w 16"/>
              <a:gd name="T27" fmla="*/ 2147483647 h 25"/>
              <a:gd name="T28" fmla="*/ 2147483647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GB"/>
          </a:p>
        </p:txBody>
      </p:sp>
      <p:sp>
        <p:nvSpPr>
          <p:cNvPr id="500" name="Freeform 82"/>
          <p:cNvSpPr>
            <a:spLocks/>
          </p:cNvSpPr>
          <p:nvPr>
            <p:custDataLst>
              <p:tags r:id="rId64"/>
            </p:custDataLst>
          </p:nvPr>
        </p:nvSpPr>
        <p:spPr bwMode="auto">
          <a:xfrm>
            <a:off x="7597775" y="3925342"/>
            <a:ext cx="4763" cy="57150"/>
          </a:xfrm>
          <a:custGeom>
            <a:avLst/>
            <a:gdLst>
              <a:gd name="T0" fmla="*/ 0 w 14"/>
              <a:gd name="T1" fmla="*/ 0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01" name="Freeform 83"/>
          <p:cNvSpPr>
            <a:spLocks/>
          </p:cNvSpPr>
          <p:nvPr>
            <p:custDataLst>
              <p:tags r:id="rId65"/>
            </p:custDataLst>
          </p:nvPr>
        </p:nvSpPr>
        <p:spPr bwMode="auto">
          <a:xfrm>
            <a:off x="7750175" y="4623842"/>
            <a:ext cx="26988" cy="58737"/>
          </a:xfrm>
          <a:custGeom>
            <a:avLst/>
            <a:gdLst>
              <a:gd name="T0" fmla="*/ 0 w 67"/>
              <a:gd name="T1" fmla="*/ 0 h 74"/>
              <a:gd name="T2" fmla="*/ 2147483647 w 67"/>
              <a:gd name="T3" fmla="*/ 2147483647 h 74"/>
              <a:gd name="T4" fmla="*/ 2147483647 w 67"/>
              <a:gd name="T5" fmla="*/ 2147483647 h 74"/>
              <a:gd name="T6" fmla="*/ 2147483647 w 67"/>
              <a:gd name="T7" fmla="*/ 2147483647 h 74"/>
              <a:gd name="T8" fmla="*/ 2147483647 w 67"/>
              <a:gd name="T9" fmla="*/ 2147483647 h 74"/>
              <a:gd name="T10" fmla="*/ 2147483647 w 67"/>
              <a:gd name="T11" fmla="*/ 2147483647 h 74"/>
              <a:gd name="T12" fmla="*/ 2147483647 w 67"/>
              <a:gd name="T13" fmla="*/ 2147483647 h 74"/>
              <a:gd name="T14" fmla="*/ 2147483647 w 67"/>
              <a:gd name="T15" fmla="*/ 2147483647 h 74"/>
              <a:gd name="T16" fmla="*/ 2147483647 w 67"/>
              <a:gd name="T17" fmla="*/ 2147483647 h 74"/>
              <a:gd name="T18" fmla="*/ 2147483647 w 67"/>
              <a:gd name="T19" fmla="*/ 2147483647 h 74"/>
              <a:gd name="T20" fmla="*/ 2147483647 w 67"/>
              <a:gd name="T21" fmla="*/ 2147483647 h 74"/>
              <a:gd name="T22" fmla="*/ 2147483647 w 67"/>
              <a:gd name="T23" fmla="*/ 2147483647 h 74"/>
              <a:gd name="T24" fmla="*/ 2147483647 w 67"/>
              <a:gd name="T25" fmla="*/ 2147483647 h 74"/>
              <a:gd name="T26" fmla="*/ 2147483647 w 67"/>
              <a:gd name="T27" fmla="*/ 2147483647 h 74"/>
              <a:gd name="T28" fmla="*/ 2147483647 w 67"/>
              <a:gd name="T29" fmla="*/ 2147483647 h 74"/>
              <a:gd name="T30" fmla="*/ 2147483647 w 67"/>
              <a:gd name="T31" fmla="*/ 2147483647 h 74"/>
              <a:gd name="T32" fmla="*/ 2147483647 w 67"/>
              <a:gd name="T33" fmla="*/ 2147483647 h 74"/>
              <a:gd name="T34" fmla="*/ 2147483647 w 67"/>
              <a:gd name="T35" fmla="*/ 2147483647 h 74"/>
              <a:gd name="T36" fmla="*/ 2147483647 w 67"/>
              <a:gd name="T37" fmla="*/ 0 h 74"/>
              <a:gd name="T38" fmla="*/ 2147483647 w 67"/>
              <a:gd name="T39" fmla="*/ 0 h 74"/>
              <a:gd name="T40" fmla="*/ 2147483647 w 67"/>
              <a:gd name="T41" fmla="*/ 0 h 74"/>
              <a:gd name="T42" fmla="*/ 2147483647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02" name="Freeform 84"/>
          <p:cNvSpPr>
            <a:spLocks/>
          </p:cNvSpPr>
          <p:nvPr>
            <p:custDataLst>
              <p:tags r:id="rId66"/>
            </p:custDataLst>
          </p:nvPr>
        </p:nvSpPr>
        <p:spPr bwMode="auto">
          <a:xfrm>
            <a:off x="7813675" y="4638129"/>
            <a:ext cx="12700" cy="57150"/>
          </a:xfrm>
          <a:custGeom>
            <a:avLst/>
            <a:gdLst>
              <a:gd name="T0" fmla="*/ 0 w 34"/>
              <a:gd name="T1" fmla="*/ 0 h 38"/>
              <a:gd name="T2" fmla="*/ 2147483647 w 34"/>
              <a:gd name="T3" fmla="*/ 2147483647 h 38"/>
              <a:gd name="T4" fmla="*/ 2147483647 w 34"/>
              <a:gd name="T5" fmla="*/ 2147483647 h 38"/>
              <a:gd name="T6" fmla="*/ 2147483647 w 34"/>
              <a:gd name="T7" fmla="*/ 2147483647 h 38"/>
              <a:gd name="T8" fmla="*/ 2147483647 w 34"/>
              <a:gd name="T9" fmla="*/ 2147483647 h 38"/>
              <a:gd name="T10" fmla="*/ 2147483647 w 34"/>
              <a:gd name="T11" fmla="*/ 2147483647 h 38"/>
              <a:gd name="T12" fmla="*/ 2147483647 w 34"/>
              <a:gd name="T13" fmla="*/ 2147483647 h 38"/>
              <a:gd name="T14" fmla="*/ 2147483647 w 34"/>
              <a:gd name="T15" fmla="*/ 2147483647 h 38"/>
              <a:gd name="T16" fmla="*/ 2147483647 w 34"/>
              <a:gd name="T17" fmla="*/ 2147483647 h 38"/>
              <a:gd name="T18" fmla="*/ 2147483647 w 34"/>
              <a:gd name="T19" fmla="*/ 2147483647 h 38"/>
              <a:gd name="T20" fmla="*/ 2147483647 w 34"/>
              <a:gd name="T21" fmla="*/ 2147483647 h 38"/>
              <a:gd name="T22" fmla="*/ 2147483647 w 34"/>
              <a:gd name="T23" fmla="*/ 2147483647 h 38"/>
              <a:gd name="T24" fmla="*/ 2147483647 w 34"/>
              <a:gd name="T25" fmla="*/ 2147483647 h 38"/>
              <a:gd name="T26" fmla="*/ 2147483647 w 34"/>
              <a:gd name="T27" fmla="*/ 2147483647 h 38"/>
              <a:gd name="T28" fmla="*/ 2147483647 w 34"/>
              <a:gd name="T29" fmla="*/ 2147483647 h 38"/>
              <a:gd name="T30" fmla="*/ 2147483647 w 34"/>
              <a:gd name="T31" fmla="*/ 2147483647 h 38"/>
              <a:gd name="T32" fmla="*/ 2147483647 w 34"/>
              <a:gd name="T33" fmla="*/ 2147483647 h 38"/>
              <a:gd name="T34" fmla="*/ 2147483647 w 34"/>
              <a:gd name="T35" fmla="*/ 2147483647 h 38"/>
              <a:gd name="T36" fmla="*/ 2147483647 w 34"/>
              <a:gd name="T37" fmla="*/ 2147483647 h 38"/>
              <a:gd name="T38" fmla="*/ 2147483647 w 34"/>
              <a:gd name="T39" fmla="*/ 2147483647 h 38"/>
              <a:gd name="T40" fmla="*/ 2147483647 w 34"/>
              <a:gd name="T41" fmla="*/ 0 h 38"/>
              <a:gd name="T42" fmla="*/ 2147483647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03" name="Freeform 85"/>
          <p:cNvSpPr>
            <a:spLocks/>
          </p:cNvSpPr>
          <p:nvPr>
            <p:custDataLst>
              <p:tags r:id="rId67"/>
            </p:custDataLst>
          </p:nvPr>
        </p:nvSpPr>
        <p:spPr bwMode="auto">
          <a:xfrm>
            <a:off x="7670800" y="4414292"/>
            <a:ext cx="25400" cy="55562"/>
          </a:xfrm>
          <a:custGeom>
            <a:avLst/>
            <a:gdLst>
              <a:gd name="T0" fmla="*/ 2147483647 w 53"/>
              <a:gd name="T1" fmla="*/ 2147483647 h 23"/>
              <a:gd name="T2" fmla="*/ 2147483647 w 53"/>
              <a:gd name="T3" fmla="*/ 2147483647 h 23"/>
              <a:gd name="T4" fmla="*/ 2147483647 w 53"/>
              <a:gd name="T5" fmla="*/ 2147483647 h 23"/>
              <a:gd name="T6" fmla="*/ 2147483647 w 53"/>
              <a:gd name="T7" fmla="*/ 2147483647 h 23"/>
              <a:gd name="T8" fmla="*/ 2147483647 w 53"/>
              <a:gd name="T9" fmla="*/ 0 h 23"/>
              <a:gd name="T10" fmla="*/ 2147483647 w 53"/>
              <a:gd name="T11" fmla="*/ 0 h 23"/>
              <a:gd name="T12" fmla="*/ 2147483647 w 53"/>
              <a:gd name="T13" fmla="*/ 2147483647 h 23"/>
              <a:gd name="T14" fmla="*/ 2147483647 w 53"/>
              <a:gd name="T15" fmla="*/ 2147483647 h 23"/>
              <a:gd name="T16" fmla="*/ 2147483647 w 53"/>
              <a:gd name="T17" fmla="*/ 2147483647 h 23"/>
              <a:gd name="T18" fmla="*/ 0 w 53"/>
              <a:gd name="T19" fmla="*/ 2147483647 h 23"/>
              <a:gd name="T20" fmla="*/ 2147483647 w 53"/>
              <a:gd name="T21" fmla="*/ 2147483647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GB"/>
          </a:p>
        </p:txBody>
      </p:sp>
      <p:sp>
        <p:nvSpPr>
          <p:cNvPr id="504" name="Freeform 86"/>
          <p:cNvSpPr>
            <a:spLocks/>
          </p:cNvSpPr>
          <p:nvPr>
            <p:custDataLst>
              <p:tags r:id="rId68"/>
            </p:custDataLst>
          </p:nvPr>
        </p:nvSpPr>
        <p:spPr bwMode="auto">
          <a:xfrm>
            <a:off x="7613650" y="4388892"/>
            <a:ext cx="11113" cy="57150"/>
          </a:xfrm>
          <a:custGeom>
            <a:avLst/>
            <a:gdLst>
              <a:gd name="T0" fmla="*/ 0 w 26"/>
              <a:gd name="T1" fmla="*/ 0 h 12"/>
              <a:gd name="T2" fmla="*/ 2147483647 w 26"/>
              <a:gd name="T3" fmla="*/ 2147483647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2147483647 w 26"/>
              <a:gd name="T17" fmla="*/ 2147483647 h 12"/>
              <a:gd name="T18" fmla="*/ 2147483647 w 26"/>
              <a:gd name="T19" fmla="*/ 2147483647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05" name="Freeform 87"/>
          <p:cNvSpPr>
            <a:spLocks/>
          </p:cNvSpPr>
          <p:nvPr>
            <p:custDataLst>
              <p:tags r:id="rId69"/>
            </p:custDataLst>
          </p:nvPr>
        </p:nvSpPr>
        <p:spPr bwMode="auto">
          <a:xfrm>
            <a:off x="7813675" y="4720679"/>
            <a:ext cx="31750" cy="57150"/>
          </a:xfrm>
          <a:custGeom>
            <a:avLst/>
            <a:gdLst>
              <a:gd name="T0" fmla="*/ 0 w 73"/>
              <a:gd name="T1" fmla="*/ 0 h 57150"/>
              <a:gd name="T2" fmla="*/ 2147483647 w 73"/>
              <a:gd name="T3" fmla="*/ 0 h 57150"/>
              <a:gd name="T4" fmla="*/ 2147483647 w 73"/>
              <a:gd name="T5" fmla="*/ 0 h 57150"/>
              <a:gd name="T6" fmla="*/ 2147483647 w 73"/>
              <a:gd name="T7" fmla="*/ 0 h 57150"/>
              <a:gd name="T8" fmla="*/ 2147483647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GB"/>
          </a:p>
        </p:txBody>
      </p:sp>
      <p:sp>
        <p:nvSpPr>
          <p:cNvPr id="506" name="Freeform 88"/>
          <p:cNvSpPr>
            <a:spLocks/>
          </p:cNvSpPr>
          <p:nvPr>
            <p:custDataLst>
              <p:tags r:id="rId70"/>
            </p:custDataLst>
          </p:nvPr>
        </p:nvSpPr>
        <p:spPr bwMode="auto">
          <a:xfrm>
            <a:off x="7769225" y="4709567"/>
            <a:ext cx="22225" cy="57150"/>
          </a:xfrm>
          <a:custGeom>
            <a:avLst/>
            <a:gdLst>
              <a:gd name="T0" fmla="*/ 0 w 53"/>
              <a:gd name="T1" fmla="*/ 0 h 3"/>
              <a:gd name="T2" fmla="*/ 2147483647 w 53"/>
              <a:gd name="T3" fmla="*/ 0 h 3"/>
              <a:gd name="T4" fmla="*/ 2147483647 w 53"/>
              <a:gd name="T5" fmla="*/ 2147483647 h 3"/>
              <a:gd name="T6" fmla="*/ 2147483647 w 53"/>
              <a:gd name="T7" fmla="*/ 2147483647 h 3"/>
              <a:gd name="T8" fmla="*/ 2147483647 w 53"/>
              <a:gd name="T9" fmla="*/ 2147483647 h 3"/>
              <a:gd name="T10" fmla="*/ 2147483647 w 53"/>
              <a:gd name="T11" fmla="*/ 2147483647 h 3"/>
              <a:gd name="T12" fmla="*/ 2147483647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507" name="Line 89"/>
          <p:cNvSpPr>
            <a:spLocks noChangeShapeType="1"/>
          </p:cNvSpPr>
          <p:nvPr>
            <p:custDataLst>
              <p:tags r:id="rId71"/>
            </p:custDataLst>
          </p:nvPr>
        </p:nvSpPr>
        <p:spPr bwMode="auto">
          <a:xfrm>
            <a:off x="7802563" y="4695279"/>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08" name="Freeform 90"/>
          <p:cNvSpPr>
            <a:spLocks/>
          </p:cNvSpPr>
          <p:nvPr>
            <p:custDataLst>
              <p:tags r:id="rId72"/>
            </p:custDataLst>
          </p:nvPr>
        </p:nvSpPr>
        <p:spPr bwMode="auto">
          <a:xfrm>
            <a:off x="7823200" y="4701629"/>
            <a:ext cx="1588" cy="57150"/>
          </a:xfrm>
          <a:custGeom>
            <a:avLst/>
            <a:gdLst>
              <a:gd name="T0" fmla="*/ 0 w 1588"/>
              <a:gd name="T1" fmla="*/ 0 h 13"/>
              <a:gd name="T2" fmla="*/ 0 w 1588"/>
              <a:gd name="T3" fmla="*/ 2147483647 h 13"/>
              <a:gd name="T4" fmla="*/ 0 w 1588"/>
              <a:gd name="T5" fmla="*/ 2147483647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GB"/>
          </a:p>
        </p:txBody>
      </p:sp>
      <p:sp>
        <p:nvSpPr>
          <p:cNvPr id="509" name="Freeform 91"/>
          <p:cNvSpPr>
            <a:spLocks/>
          </p:cNvSpPr>
          <p:nvPr>
            <p:custDataLst>
              <p:tags r:id="rId73"/>
            </p:custDataLst>
          </p:nvPr>
        </p:nvSpPr>
        <p:spPr bwMode="auto">
          <a:xfrm>
            <a:off x="7777163" y="4695279"/>
            <a:ext cx="14287" cy="58738"/>
          </a:xfrm>
          <a:custGeom>
            <a:avLst/>
            <a:gdLst>
              <a:gd name="T0" fmla="*/ 0 w 26"/>
              <a:gd name="T1" fmla="*/ 0 h 58738"/>
              <a:gd name="T2" fmla="*/ 2147483647 w 26"/>
              <a:gd name="T3" fmla="*/ 0 h 58738"/>
              <a:gd name="T4" fmla="*/ 214748364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GB"/>
          </a:p>
        </p:txBody>
      </p:sp>
      <p:sp>
        <p:nvSpPr>
          <p:cNvPr id="510" name="Freeform 92"/>
          <p:cNvSpPr>
            <a:spLocks/>
          </p:cNvSpPr>
          <p:nvPr>
            <p:custDataLst>
              <p:tags r:id="rId74"/>
            </p:custDataLst>
          </p:nvPr>
        </p:nvSpPr>
        <p:spPr bwMode="auto">
          <a:xfrm>
            <a:off x="7770813" y="4676229"/>
            <a:ext cx="6350" cy="60325"/>
          </a:xfrm>
          <a:custGeom>
            <a:avLst/>
            <a:gdLst>
              <a:gd name="T0" fmla="*/ 2147483647 w 20"/>
              <a:gd name="T1" fmla="*/ 0 h 25"/>
              <a:gd name="T2" fmla="*/ 0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511" name="Freeform 93"/>
          <p:cNvSpPr>
            <a:spLocks/>
          </p:cNvSpPr>
          <p:nvPr>
            <p:custDataLst>
              <p:tags r:id="rId75"/>
            </p:custDataLst>
          </p:nvPr>
        </p:nvSpPr>
        <p:spPr bwMode="auto">
          <a:xfrm>
            <a:off x="7851775" y="4403179"/>
            <a:ext cx="1588" cy="57150"/>
          </a:xfrm>
          <a:custGeom>
            <a:avLst/>
            <a:gdLst>
              <a:gd name="T0" fmla="*/ 0 w 6"/>
              <a:gd name="T1" fmla="*/ 2147483647 h 24"/>
              <a:gd name="T2" fmla="*/ 0 w 6"/>
              <a:gd name="T3" fmla="*/ 0 h 24"/>
              <a:gd name="T4" fmla="*/ 2147483647 w 6"/>
              <a:gd name="T5" fmla="*/ 2147483647 h 24"/>
              <a:gd name="T6" fmla="*/ 0 w 6"/>
              <a:gd name="T7" fmla="*/ 2147483647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GB"/>
          </a:p>
        </p:txBody>
      </p:sp>
      <p:grpSp>
        <p:nvGrpSpPr>
          <p:cNvPr id="512" name="Group 94"/>
          <p:cNvGrpSpPr>
            <a:grpSpLocks/>
          </p:cNvGrpSpPr>
          <p:nvPr>
            <p:custDataLst>
              <p:tags r:id="rId76"/>
            </p:custDataLst>
          </p:nvPr>
        </p:nvGrpSpPr>
        <p:grpSpPr bwMode="auto">
          <a:xfrm>
            <a:off x="7726363" y="4074567"/>
            <a:ext cx="163512" cy="114300"/>
            <a:chOff x="5379" y="2466"/>
            <a:chExt cx="122" cy="71"/>
          </a:xfrm>
          <a:solidFill>
            <a:srgbClr val="C0C0C0"/>
          </a:solidFill>
        </p:grpSpPr>
        <p:sp>
          <p:nvSpPr>
            <p:cNvPr id="513" name="Freeform 95"/>
            <p:cNvSpPr>
              <a:spLocks/>
            </p:cNvSpPr>
            <p:nvPr/>
          </p:nvSpPr>
          <p:spPr bwMode="auto">
            <a:xfrm>
              <a:off x="5428" y="2492"/>
              <a:ext cx="6" cy="9"/>
            </a:xfrm>
            <a:custGeom>
              <a:avLst/>
              <a:gdLst>
                <a:gd name="T0" fmla="*/ 2 w 19"/>
                <a:gd name="T1" fmla="*/ 3 h 25"/>
                <a:gd name="T2" fmla="*/ 2 w 19"/>
                <a:gd name="T3" fmla="*/ 3 h 25"/>
                <a:gd name="T4" fmla="*/ 2 w 19"/>
                <a:gd name="T5" fmla="*/ 1 h 25"/>
                <a:gd name="T6" fmla="*/ 2 w 19"/>
                <a:gd name="T7" fmla="*/ 1 h 25"/>
                <a:gd name="T8" fmla="*/ 2 w 19"/>
                <a:gd name="T9" fmla="*/ 1 h 25"/>
                <a:gd name="T10" fmla="*/ 2 w 19"/>
                <a:gd name="T11" fmla="*/ 0 h 25"/>
                <a:gd name="T12" fmla="*/ 2 w 19"/>
                <a:gd name="T13" fmla="*/ 0 h 25"/>
                <a:gd name="T14" fmla="*/ 0 w 19"/>
                <a:gd name="T15" fmla="*/ 0 h 25"/>
                <a:gd name="T16" fmla="*/ 0 w 19"/>
                <a:gd name="T17" fmla="*/ 1 h 25"/>
                <a:gd name="T18" fmla="*/ 1 w 19"/>
                <a:gd name="T19" fmla="*/ 2 h 25"/>
                <a:gd name="T20" fmla="*/ 1 w 19"/>
                <a:gd name="T21" fmla="*/ 3 h 25"/>
                <a:gd name="T22" fmla="*/ 1 w 19"/>
                <a:gd name="T23" fmla="*/ 3 h 25"/>
                <a:gd name="T24" fmla="*/ 2 w 19"/>
                <a:gd name="T25" fmla="*/ 3 h 25"/>
                <a:gd name="T26" fmla="*/ 2 w 19"/>
                <a:gd name="T27" fmla="*/ 3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grpFill/>
            <a:ln w="9525" cmpd="sng">
              <a:solidFill>
                <a:srgbClr val="FFFFFF"/>
              </a:solidFill>
              <a:prstDash val="solid"/>
              <a:round/>
              <a:headEnd/>
              <a:tailEnd/>
            </a:ln>
          </p:spPr>
          <p:txBody>
            <a:bodyPr/>
            <a:lstStyle/>
            <a:p>
              <a:pPr>
                <a:defRPr/>
              </a:pPr>
              <a:endParaRPr lang="nl-BE"/>
            </a:p>
          </p:txBody>
        </p:sp>
        <p:sp>
          <p:nvSpPr>
            <p:cNvPr id="514" name="Freeform 96"/>
            <p:cNvSpPr>
              <a:spLocks/>
            </p:cNvSpPr>
            <p:nvPr/>
          </p:nvSpPr>
          <p:spPr bwMode="auto">
            <a:xfrm>
              <a:off x="5379" y="2505"/>
              <a:ext cx="7" cy="6"/>
            </a:xfrm>
            <a:custGeom>
              <a:avLst/>
              <a:gdLst>
                <a:gd name="T0" fmla="*/ 2 w 26"/>
                <a:gd name="T1" fmla="*/ 2 h 18"/>
                <a:gd name="T2" fmla="*/ 1 w 26"/>
                <a:gd name="T3" fmla="*/ 2 h 18"/>
                <a:gd name="T4" fmla="*/ 0 w 26"/>
                <a:gd name="T5" fmla="*/ 1 h 18"/>
                <a:gd name="T6" fmla="*/ 0 w 26"/>
                <a:gd name="T7" fmla="*/ 0 h 18"/>
                <a:gd name="T8" fmla="*/ 1 w 26"/>
                <a:gd name="T9" fmla="*/ 0 h 18"/>
                <a:gd name="T10" fmla="*/ 1 w 26"/>
                <a:gd name="T11" fmla="*/ 1 h 18"/>
                <a:gd name="T12" fmla="*/ 1 w 26"/>
                <a:gd name="T13" fmla="*/ 1 h 18"/>
                <a:gd name="T14" fmla="*/ 2 w 26"/>
                <a:gd name="T15" fmla="*/ 2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grpFill/>
            <a:ln w="9525" cmpd="sng">
              <a:solidFill>
                <a:srgbClr val="FFFFFF"/>
              </a:solidFill>
              <a:prstDash val="solid"/>
              <a:round/>
              <a:headEnd/>
              <a:tailEnd/>
            </a:ln>
          </p:spPr>
          <p:txBody>
            <a:bodyPr/>
            <a:lstStyle/>
            <a:p>
              <a:pPr>
                <a:defRPr/>
              </a:pPr>
              <a:endParaRPr lang="nl-BE"/>
            </a:p>
          </p:txBody>
        </p:sp>
        <p:sp>
          <p:nvSpPr>
            <p:cNvPr id="515" name="Freeform 97"/>
            <p:cNvSpPr>
              <a:spLocks/>
            </p:cNvSpPr>
            <p:nvPr/>
          </p:nvSpPr>
          <p:spPr bwMode="auto">
            <a:xfrm>
              <a:off x="5392" y="2466"/>
              <a:ext cx="5" cy="6"/>
            </a:xfrm>
            <a:custGeom>
              <a:avLst/>
              <a:gdLst>
                <a:gd name="T0" fmla="*/ 0 w 13"/>
                <a:gd name="T1" fmla="*/ 2 h 18"/>
                <a:gd name="T2" fmla="*/ 2 w 13"/>
                <a:gd name="T3" fmla="*/ 0 h 18"/>
                <a:gd name="T4" fmla="*/ 0 w 13"/>
                <a:gd name="T5" fmla="*/ 2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grpFill/>
            <a:ln w="9525" cmpd="sng">
              <a:solidFill>
                <a:srgbClr val="FFFFFF"/>
              </a:solidFill>
              <a:prstDash val="solid"/>
              <a:round/>
              <a:headEnd/>
              <a:tailEnd/>
            </a:ln>
          </p:spPr>
          <p:txBody>
            <a:bodyPr/>
            <a:lstStyle/>
            <a:p>
              <a:pPr>
                <a:defRPr/>
              </a:pPr>
              <a:endParaRPr lang="nl-BE"/>
            </a:p>
          </p:txBody>
        </p:sp>
        <p:sp>
          <p:nvSpPr>
            <p:cNvPr id="516" name="Freeform 98"/>
            <p:cNvSpPr>
              <a:spLocks/>
            </p:cNvSpPr>
            <p:nvPr/>
          </p:nvSpPr>
          <p:spPr bwMode="auto">
            <a:xfrm>
              <a:off x="5426" y="2468"/>
              <a:ext cx="8" cy="8"/>
            </a:xfrm>
            <a:custGeom>
              <a:avLst/>
              <a:gdLst>
                <a:gd name="T0" fmla="*/ 0 w 26"/>
                <a:gd name="T1" fmla="*/ 3 h 24"/>
                <a:gd name="T2" fmla="*/ 0 w 26"/>
                <a:gd name="T3" fmla="*/ 3 h 24"/>
                <a:gd name="T4" fmla="*/ 1 w 26"/>
                <a:gd name="T5" fmla="*/ 2 h 24"/>
                <a:gd name="T6" fmla="*/ 1 w 26"/>
                <a:gd name="T7" fmla="*/ 2 h 24"/>
                <a:gd name="T8" fmla="*/ 2 w 26"/>
                <a:gd name="T9" fmla="*/ 2 h 24"/>
                <a:gd name="T10" fmla="*/ 2 w 26"/>
                <a:gd name="T11" fmla="*/ 1 h 24"/>
                <a:gd name="T12" fmla="*/ 2 w 26"/>
                <a:gd name="T13" fmla="*/ 1 h 24"/>
                <a:gd name="T14" fmla="*/ 2 w 26"/>
                <a:gd name="T15" fmla="*/ 0 h 24"/>
                <a:gd name="T16" fmla="*/ 2 w 26"/>
                <a:gd name="T17" fmla="*/ 0 h 24"/>
                <a:gd name="T18" fmla="*/ 0 w 26"/>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grpFill/>
            <a:ln w="9525" cmpd="sng">
              <a:solidFill>
                <a:srgbClr val="FFFFFF"/>
              </a:solidFill>
              <a:prstDash val="solid"/>
              <a:round/>
              <a:headEnd/>
              <a:tailEnd/>
            </a:ln>
          </p:spPr>
          <p:txBody>
            <a:bodyPr/>
            <a:lstStyle/>
            <a:p>
              <a:pPr>
                <a:defRPr/>
              </a:pPr>
              <a:endParaRPr lang="nl-BE"/>
            </a:p>
          </p:txBody>
        </p:sp>
        <p:sp>
          <p:nvSpPr>
            <p:cNvPr id="517" name="Freeform 99"/>
            <p:cNvSpPr>
              <a:spLocks/>
            </p:cNvSpPr>
            <p:nvPr/>
          </p:nvSpPr>
          <p:spPr bwMode="auto">
            <a:xfrm>
              <a:off x="5490" y="2490"/>
              <a:ext cx="11" cy="2"/>
            </a:xfrm>
            <a:custGeom>
              <a:avLst/>
              <a:gdLst>
                <a:gd name="T0" fmla="*/ 0 w 34"/>
                <a:gd name="T1" fmla="*/ 1 h 6"/>
                <a:gd name="T2" fmla="*/ 1 w 34"/>
                <a:gd name="T3" fmla="*/ 1 h 6"/>
                <a:gd name="T4" fmla="*/ 2 w 34"/>
                <a:gd name="T5" fmla="*/ 1 h 6"/>
                <a:gd name="T6" fmla="*/ 3 w 34"/>
                <a:gd name="T7" fmla="*/ 0 h 6"/>
                <a:gd name="T8" fmla="*/ 4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grpFill/>
            <a:ln w="9525" cmpd="sng">
              <a:solidFill>
                <a:srgbClr val="FFFFFF"/>
              </a:solidFill>
              <a:prstDash val="solid"/>
              <a:round/>
              <a:headEnd/>
              <a:tailEnd/>
            </a:ln>
          </p:spPr>
          <p:txBody>
            <a:bodyPr/>
            <a:lstStyle/>
            <a:p>
              <a:pPr>
                <a:defRPr/>
              </a:pPr>
              <a:endParaRPr lang="nl-BE"/>
            </a:p>
          </p:txBody>
        </p:sp>
        <p:sp>
          <p:nvSpPr>
            <p:cNvPr id="518" name="Line 100"/>
            <p:cNvSpPr>
              <a:spLocks noChangeShapeType="1"/>
            </p:cNvSpPr>
            <p:nvPr/>
          </p:nvSpPr>
          <p:spPr bwMode="auto">
            <a:xfrm flipH="1">
              <a:off x="5495" y="2490"/>
              <a:ext cx="6" cy="1"/>
            </a:xfrm>
            <a:prstGeom prst="line">
              <a:avLst/>
            </a:prstGeom>
            <a:grpFill/>
            <a:ln w="9525">
              <a:solidFill>
                <a:srgbClr val="FFFFFF"/>
              </a:solidFill>
              <a:round/>
              <a:headEnd/>
              <a:tailEnd/>
            </a:ln>
            <a:extLst/>
          </p:spPr>
          <p:txBody>
            <a:bodyPr/>
            <a:lstStyle/>
            <a:p>
              <a:pPr>
                <a:defRPr/>
              </a:pPr>
              <a:endParaRPr lang="nl-BE"/>
            </a:p>
          </p:txBody>
        </p:sp>
        <p:sp>
          <p:nvSpPr>
            <p:cNvPr id="519" name="Freeform 101"/>
            <p:cNvSpPr>
              <a:spLocks/>
            </p:cNvSpPr>
            <p:nvPr/>
          </p:nvSpPr>
          <p:spPr bwMode="auto">
            <a:xfrm>
              <a:off x="5464" y="2530"/>
              <a:ext cx="1" cy="7"/>
            </a:xfrm>
            <a:custGeom>
              <a:avLst/>
              <a:gdLst>
                <a:gd name="T0" fmla="*/ 0 w 1"/>
                <a:gd name="T1" fmla="*/ 3 h 19"/>
                <a:gd name="T2" fmla="*/ 0 w 1"/>
                <a:gd name="T3" fmla="*/ 1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520" name="Line 102"/>
            <p:cNvSpPr>
              <a:spLocks noChangeShapeType="1"/>
            </p:cNvSpPr>
            <p:nvPr/>
          </p:nvSpPr>
          <p:spPr bwMode="auto">
            <a:xfrm>
              <a:off x="5464" y="2530"/>
              <a:ext cx="6" cy="1"/>
            </a:xfrm>
            <a:prstGeom prst="line">
              <a:avLst/>
            </a:prstGeom>
            <a:grpFill/>
            <a:ln w="9525">
              <a:solidFill>
                <a:srgbClr val="FFFFFF"/>
              </a:solidFill>
              <a:round/>
              <a:headEnd/>
              <a:tailEnd/>
            </a:ln>
            <a:extLst/>
          </p:spPr>
          <p:txBody>
            <a:bodyPr/>
            <a:lstStyle/>
            <a:p>
              <a:pPr>
                <a:defRPr/>
              </a:pPr>
              <a:endParaRPr lang="nl-BE"/>
            </a:p>
          </p:txBody>
        </p:sp>
        <p:sp>
          <p:nvSpPr>
            <p:cNvPr id="521" name="Freeform 103"/>
            <p:cNvSpPr>
              <a:spLocks/>
            </p:cNvSpPr>
            <p:nvPr/>
          </p:nvSpPr>
          <p:spPr bwMode="auto">
            <a:xfrm>
              <a:off x="5466" y="2530"/>
              <a:ext cx="4" cy="2"/>
            </a:xfrm>
            <a:custGeom>
              <a:avLst/>
              <a:gdLst>
                <a:gd name="T0" fmla="*/ 1 w 14"/>
                <a:gd name="T1" fmla="*/ 0 h 6"/>
                <a:gd name="T2" fmla="*/ 1 w 14"/>
                <a:gd name="T3" fmla="*/ 0 h 6"/>
                <a:gd name="T4" fmla="*/ 0 w 14"/>
                <a:gd name="T5" fmla="*/ 1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grpFill/>
            <a:ln w="9525" cmpd="sng">
              <a:solidFill>
                <a:srgbClr val="FFFFFF"/>
              </a:solidFill>
              <a:prstDash val="solid"/>
              <a:round/>
              <a:headEnd/>
              <a:tailEnd/>
            </a:ln>
          </p:spPr>
          <p:txBody>
            <a:bodyPr/>
            <a:lstStyle/>
            <a:p>
              <a:pPr>
                <a:defRPr/>
              </a:pPr>
              <a:endParaRPr lang="nl-BE"/>
            </a:p>
          </p:txBody>
        </p:sp>
      </p:grpSp>
      <p:sp>
        <p:nvSpPr>
          <p:cNvPr id="522" name="Freeform 104"/>
          <p:cNvSpPr>
            <a:spLocks/>
          </p:cNvSpPr>
          <p:nvPr>
            <p:custDataLst>
              <p:tags r:id="rId77"/>
            </p:custDataLst>
          </p:nvPr>
        </p:nvSpPr>
        <p:spPr bwMode="auto">
          <a:xfrm>
            <a:off x="6310313" y="3936454"/>
            <a:ext cx="6350" cy="57150"/>
          </a:xfrm>
          <a:custGeom>
            <a:avLst/>
            <a:gdLst>
              <a:gd name="T0" fmla="*/ 2147483647 w 26"/>
              <a:gd name="T1" fmla="*/ 2147483647 h 111"/>
              <a:gd name="T2" fmla="*/ 2147483647 w 26"/>
              <a:gd name="T3" fmla="*/ 2147483647 h 111"/>
              <a:gd name="T4" fmla="*/ 2147483647 w 26"/>
              <a:gd name="T5" fmla="*/ 2147483647 h 111"/>
              <a:gd name="T6" fmla="*/ 2147483647 w 26"/>
              <a:gd name="T7" fmla="*/ 2147483647 h 111"/>
              <a:gd name="T8" fmla="*/ 2147483647 w 26"/>
              <a:gd name="T9" fmla="*/ 2147483647 h 111"/>
              <a:gd name="T10" fmla="*/ 0 w 26"/>
              <a:gd name="T11" fmla="*/ 2147483647 h 111"/>
              <a:gd name="T12" fmla="*/ 0 w 26"/>
              <a:gd name="T13" fmla="*/ 2147483647 h 111"/>
              <a:gd name="T14" fmla="*/ 0 w 26"/>
              <a:gd name="T15" fmla="*/ 2147483647 h 111"/>
              <a:gd name="T16" fmla="*/ 2147483647 w 26"/>
              <a:gd name="T17" fmla="*/ 2147483647 h 111"/>
              <a:gd name="T18" fmla="*/ 2147483647 w 26"/>
              <a:gd name="T19" fmla="*/ 2147483647 h 111"/>
              <a:gd name="T20" fmla="*/ 2147483647 w 26"/>
              <a:gd name="T21" fmla="*/ 2147483647 h 111"/>
              <a:gd name="T22" fmla="*/ 2147483647 w 26"/>
              <a:gd name="T23" fmla="*/ 2147483647 h 111"/>
              <a:gd name="T24" fmla="*/ 2147483647 w 26"/>
              <a:gd name="T25" fmla="*/ 2147483647 h 111"/>
              <a:gd name="T26" fmla="*/ 2147483647 w 26"/>
              <a:gd name="T27" fmla="*/ 2147483647 h 111"/>
              <a:gd name="T28" fmla="*/ 2147483647 w 26"/>
              <a:gd name="T29" fmla="*/ 0 h 111"/>
              <a:gd name="T30" fmla="*/ 2147483647 w 26"/>
              <a:gd name="T31" fmla="*/ 2147483647 h 111"/>
              <a:gd name="T32" fmla="*/ 2147483647 w 26"/>
              <a:gd name="T33" fmla="*/ 2147483647 h 111"/>
              <a:gd name="T34" fmla="*/ 2147483647 w 26"/>
              <a:gd name="T35" fmla="*/ 2147483647 h 111"/>
              <a:gd name="T36" fmla="*/ 2147483647 w 26"/>
              <a:gd name="T37" fmla="*/ 2147483647 h 111"/>
              <a:gd name="T38" fmla="*/ 2147483647 w 26"/>
              <a:gd name="T39" fmla="*/ 2147483647 h 111"/>
              <a:gd name="T40" fmla="*/ 2147483647 w 26"/>
              <a:gd name="T41" fmla="*/ 2147483647 h 111"/>
              <a:gd name="T42" fmla="*/ 2147483647 w 26"/>
              <a:gd name="T43" fmla="*/ 2147483647 h 111"/>
              <a:gd name="T44" fmla="*/ 2147483647 w 26"/>
              <a:gd name="T45" fmla="*/ 2147483647 h 111"/>
              <a:gd name="T46" fmla="*/ 2147483647 w 26"/>
              <a:gd name="T47" fmla="*/ 2147483647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GB"/>
          </a:p>
        </p:txBody>
      </p:sp>
      <p:sp>
        <p:nvSpPr>
          <p:cNvPr id="523" name="Freeform 105"/>
          <p:cNvSpPr>
            <a:spLocks/>
          </p:cNvSpPr>
          <p:nvPr>
            <p:custDataLst>
              <p:tags r:id="rId78"/>
            </p:custDataLst>
          </p:nvPr>
        </p:nvSpPr>
        <p:spPr bwMode="auto">
          <a:xfrm>
            <a:off x="3209925" y="6076404"/>
            <a:ext cx="53975" cy="58738"/>
          </a:xfrm>
          <a:custGeom>
            <a:avLst/>
            <a:gdLst>
              <a:gd name="T0" fmla="*/ 0 w 126"/>
              <a:gd name="T1" fmla="*/ 2147483647 h 62"/>
              <a:gd name="T2" fmla="*/ 2147483647 w 126"/>
              <a:gd name="T3" fmla="*/ 2147483647 h 62"/>
              <a:gd name="T4" fmla="*/ 2147483647 w 126"/>
              <a:gd name="T5" fmla="*/ 2147483647 h 62"/>
              <a:gd name="T6" fmla="*/ 2147483647 w 126"/>
              <a:gd name="T7" fmla="*/ 2147483647 h 62"/>
              <a:gd name="T8" fmla="*/ 2147483647 w 126"/>
              <a:gd name="T9" fmla="*/ 2147483647 h 62"/>
              <a:gd name="T10" fmla="*/ 2147483647 w 126"/>
              <a:gd name="T11" fmla="*/ 2147483647 h 62"/>
              <a:gd name="T12" fmla="*/ 2147483647 w 126"/>
              <a:gd name="T13" fmla="*/ 2147483647 h 62"/>
              <a:gd name="T14" fmla="*/ 2147483647 w 126"/>
              <a:gd name="T15" fmla="*/ 2147483647 h 62"/>
              <a:gd name="T16" fmla="*/ 2147483647 w 126"/>
              <a:gd name="T17" fmla="*/ 2147483647 h 62"/>
              <a:gd name="T18" fmla="*/ 2147483647 w 126"/>
              <a:gd name="T19" fmla="*/ 2147483647 h 62"/>
              <a:gd name="T20" fmla="*/ 2147483647 w 126"/>
              <a:gd name="T21" fmla="*/ 2147483647 h 62"/>
              <a:gd name="T22" fmla="*/ 2147483647 w 126"/>
              <a:gd name="T23" fmla="*/ 2147483647 h 62"/>
              <a:gd name="T24" fmla="*/ 2147483647 w 126"/>
              <a:gd name="T25" fmla="*/ 2147483647 h 62"/>
              <a:gd name="T26" fmla="*/ 2147483647 w 126"/>
              <a:gd name="T27" fmla="*/ 2147483647 h 62"/>
              <a:gd name="T28" fmla="*/ 2147483647 w 126"/>
              <a:gd name="T29" fmla="*/ 2147483647 h 62"/>
              <a:gd name="T30" fmla="*/ 2147483647 w 126"/>
              <a:gd name="T31" fmla="*/ 2147483647 h 62"/>
              <a:gd name="T32" fmla="*/ 2147483647 w 126"/>
              <a:gd name="T33" fmla="*/ 2147483647 h 62"/>
              <a:gd name="T34" fmla="*/ 2147483647 w 126"/>
              <a:gd name="T35" fmla="*/ 2147483647 h 62"/>
              <a:gd name="T36" fmla="*/ 2147483647 w 126"/>
              <a:gd name="T37" fmla="*/ 2147483647 h 62"/>
              <a:gd name="T38" fmla="*/ 2147483647 w 126"/>
              <a:gd name="T39" fmla="*/ 2147483647 h 62"/>
              <a:gd name="T40" fmla="*/ 2147483647 w 126"/>
              <a:gd name="T41" fmla="*/ 2147483647 h 62"/>
              <a:gd name="T42" fmla="*/ 2147483647 w 126"/>
              <a:gd name="T43" fmla="*/ 2147483647 h 62"/>
              <a:gd name="T44" fmla="*/ 2147483647 w 126"/>
              <a:gd name="T45" fmla="*/ 2147483647 h 62"/>
              <a:gd name="T46" fmla="*/ 2147483647 w 126"/>
              <a:gd name="T47" fmla="*/ 2147483647 h 62"/>
              <a:gd name="T48" fmla="*/ 2147483647 w 126"/>
              <a:gd name="T49" fmla="*/ 0 h 62"/>
              <a:gd name="T50" fmla="*/ 0 w 126"/>
              <a:gd name="T51" fmla="*/ 0 h 62"/>
              <a:gd name="T52" fmla="*/ 0 w 126"/>
              <a:gd name="T53" fmla="*/ 2147483647 h 62"/>
              <a:gd name="T54" fmla="*/ 0 w 126"/>
              <a:gd name="T55" fmla="*/ 2147483647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524" name="Freeform 106"/>
          <p:cNvSpPr>
            <a:spLocks/>
          </p:cNvSpPr>
          <p:nvPr>
            <p:custDataLst>
              <p:tags r:id="rId79"/>
            </p:custDataLst>
          </p:nvPr>
        </p:nvSpPr>
        <p:spPr bwMode="auto">
          <a:xfrm>
            <a:off x="5511800" y="5914479"/>
            <a:ext cx="30163" cy="55563"/>
          </a:xfrm>
          <a:custGeom>
            <a:avLst/>
            <a:gdLst>
              <a:gd name="T0" fmla="*/ 0 w 66"/>
              <a:gd name="T1" fmla="*/ 0 h 44"/>
              <a:gd name="T2" fmla="*/ 2147483647 w 66"/>
              <a:gd name="T3" fmla="*/ 2147483647 h 44"/>
              <a:gd name="T4" fmla="*/ 2147483647 w 66"/>
              <a:gd name="T5" fmla="*/ 2147483647 h 44"/>
              <a:gd name="T6" fmla="*/ 2147483647 w 66"/>
              <a:gd name="T7" fmla="*/ 2147483647 h 44"/>
              <a:gd name="T8" fmla="*/ 2147483647 w 66"/>
              <a:gd name="T9" fmla="*/ 2147483647 h 44"/>
              <a:gd name="T10" fmla="*/ 2147483647 w 66"/>
              <a:gd name="T11" fmla="*/ 2147483647 h 44"/>
              <a:gd name="T12" fmla="*/ 2147483647 w 66"/>
              <a:gd name="T13" fmla="*/ 2147483647 h 44"/>
              <a:gd name="T14" fmla="*/ 2147483647 w 66"/>
              <a:gd name="T15" fmla="*/ 2147483647 h 44"/>
              <a:gd name="T16" fmla="*/ 2147483647 w 66"/>
              <a:gd name="T17" fmla="*/ 2147483647 h 44"/>
              <a:gd name="T18" fmla="*/ 2147483647 w 66"/>
              <a:gd name="T19" fmla="*/ 2147483647 h 44"/>
              <a:gd name="T20" fmla="*/ 2147483647 w 66"/>
              <a:gd name="T21" fmla="*/ 2147483647 h 44"/>
              <a:gd name="T22" fmla="*/ 2147483647 w 66"/>
              <a:gd name="T23" fmla="*/ 2147483647 h 44"/>
              <a:gd name="T24" fmla="*/ 2147483647 w 66"/>
              <a:gd name="T25" fmla="*/ 2147483647 h 44"/>
              <a:gd name="T26" fmla="*/ 2147483647 w 66"/>
              <a:gd name="T27" fmla="*/ 2147483647 h 44"/>
              <a:gd name="T28" fmla="*/ 2147483647 w 66"/>
              <a:gd name="T29" fmla="*/ 2147483647 h 44"/>
              <a:gd name="T30" fmla="*/ 2147483647 w 66"/>
              <a:gd name="T31" fmla="*/ 2147483647 h 44"/>
              <a:gd name="T32" fmla="*/ 2147483647 w 66"/>
              <a:gd name="T33" fmla="*/ 2147483647 h 44"/>
              <a:gd name="T34" fmla="*/ 2147483647 w 66"/>
              <a:gd name="T35" fmla="*/ 2147483647 h 44"/>
              <a:gd name="T36" fmla="*/ 0 w 66"/>
              <a:gd name="T37" fmla="*/ 2147483647 h 44"/>
              <a:gd name="T38" fmla="*/ 0 w 66"/>
              <a:gd name="T39" fmla="*/ 2147483647 h 44"/>
              <a:gd name="T40" fmla="*/ 0 w 66"/>
              <a:gd name="T41" fmla="*/ 2147483647 h 44"/>
              <a:gd name="T42" fmla="*/ 0 w 66"/>
              <a:gd name="T43" fmla="*/ 2147483647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25" name="Freeform 107"/>
          <p:cNvSpPr>
            <a:spLocks/>
          </p:cNvSpPr>
          <p:nvPr>
            <p:custDataLst>
              <p:tags r:id="rId80"/>
            </p:custDataLst>
          </p:nvPr>
        </p:nvSpPr>
        <p:spPr bwMode="auto">
          <a:xfrm>
            <a:off x="7666038" y="2685504"/>
            <a:ext cx="20637" cy="57150"/>
          </a:xfrm>
          <a:custGeom>
            <a:avLst/>
            <a:gdLst>
              <a:gd name="T0" fmla="*/ 2147483647 w 46"/>
              <a:gd name="T1" fmla="*/ 0 h 16"/>
              <a:gd name="T2" fmla="*/ 2147483647 w 46"/>
              <a:gd name="T3" fmla="*/ 2147483647 h 16"/>
              <a:gd name="T4" fmla="*/ 2147483647 w 46"/>
              <a:gd name="T5" fmla="*/ 2147483647 h 16"/>
              <a:gd name="T6" fmla="*/ 2147483647 w 46"/>
              <a:gd name="T7" fmla="*/ 2147483647 h 16"/>
              <a:gd name="T8" fmla="*/ 2147483647 w 46"/>
              <a:gd name="T9" fmla="*/ 2147483647 h 16"/>
              <a:gd name="T10" fmla="*/ 2147483647 w 46"/>
              <a:gd name="T11" fmla="*/ 2147483647 h 16"/>
              <a:gd name="T12" fmla="*/ 2147483647 w 46"/>
              <a:gd name="T13" fmla="*/ 2147483647 h 16"/>
              <a:gd name="T14" fmla="*/ 2147483647 w 46"/>
              <a:gd name="T15" fmla="*/ 2147483647 h 16"/>
              <a:gd name="T16" fmla="*/ 2147483647 w 46"/>
              <a:gd name="T17" fmla="*/ 2147483647 h 16"/>
              <a:gd name="T18" fmla="*/ 2147483647 w 46"/>
              <a:gd name="T19" fmla="*/ 2147483647 h 16"/>
              <a:gd name="T20" fmla="*/ 0 w 46"/>
              <a:gd name="T21" fmla="*/ 0 h 16"/>
              <a:gd name="T22" fmla="*/ 214748364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GB"/>
          </a:p>
        </p:txBody>
      </p:sp>
      <p:sp>
        <p:nvSpPr>
          <p:cNvPr id="526" name="Freeform 108"/>
          <p:cNvSpPr>
            <a:spLocks/>
          </p:cNvSpPr>
          <p:nvPr>
            <p:custDataLst>
              <p:tags r:id="rId81"/>
            </p:custDataLst>
          </p:nvPr>
        </p:nvSpPr>
        <p:spPr bwMode="auto">
          <a:xfrm>
            <a:off x="7842250" y="2718842"/>
            <a:ext cx="15875" cy="57150"/>
          </a:xfrm>
          <a:custGeom>
            <a:avLst/>
            <a:gdLst>
              <a:gd name="T0" fmla="*/ 2147483647 w 39"/>
              <a:gd name="T1" fmla="*/ 2147483647 h 26"/>
              <a:gd name="T2" fmla="*/ 2147483647 w 39"/>
              <a:gd name="T3" fmla="*/ 2147483647 h 26"/>
              <a:gd name="T4" fmla="*/ 2147483647 w 39"/>
              <a:gd name="T5" fmla="*/ 2147483647 h 26"/>
              <a:gd name="T6" fmla="*/ 2147483647 w 39"/>
              <a:gd name="T7" fmla="*/ 2147483647 h 26"/>
              <a:gd name="T8" fmla="*/ 2147483647 w 39"/>
              <a:gd name="T9" fmla="*/ 2147483647 h 26"/>
              <a:gd name="T10" fmla="*/ 2147483647 w 39"/>
              <a:gd name="T11" fmla="*/ 2147483647 h 26"/>
              <a:gd name="T12" fmla="*/ 2147483647 w 39"/>
              <a:gd name="T13" fmla="*/ 2147483647 h 26"/>
              <a:gd name="T14" fmla="*/ 2147483647 w 39"/>
              <a:gd name="T15" fmla="*/ 2147483647 h 26"/>
              <a:gd name="T16" fmla="*/ 2147483647 w 39"/>
              <a:gd name="T17" fmla="*/ 2147483647 h 26"/>
              <a:gd name="T18" fmla="*/ 2147483647 w 39"/>
              <a:gd name="T19" fmla="*/ 2147483647 h 26"/>
              <a:gd name="T20" fmla="*/ 0 w 39"/>
              <a:gd name="T21" fmla="*/ 0 h 26"/>
              <a:gd name="T22" fmla="*/ 2147483647 w 39"/>
              <a:gd name="T23" fmla="*/ 2147483647 h 26"/>
              <a:gd name="T24" fmla="*/ 2147483647 w 39"/>
              <a:gd name="T25" fmla="*/ 2147483647 h 26"/>
              <a:gd name="T26" fmla="*/ 2147483647 w 39"/>
              <a:gd name="T27" fmla="*/ 2147483647 h 26"/>
              <a:gd name="T28" fmla="*/ 2147483647 w 39"/>
              <a:gd name="T29" fmla="*/ 2147483647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GB"/>
          </a:p>
        </p:txBody>
      </p:sp>
      <p:sp>
        <p:nvSpPr>
          <p:cNvPr id="527" name="Freeform 109"/>
          <p:cNvSpPr>
            <a:spLocks/>
          </p:cNvSpPr>
          <p:nvPr>
            <p:custDataLst>
              <p:tags r:id="rId82"/>
            </p:custDataLst>
          </p:nvPr>
        </p:nvSpPr>
        <p:spPr bwMode="auto">
          <a:xfrm>
            <a:off x="7291388" y="2949029"/>
            <a:ext cx="4762" cy="58738"/>
          </a:xfrm>
          <a:custGeom>
            <a:avLst/>
            <a:gdLst>
              <a:gd name="T0" fmla="*/ 2147483647 w 11"/>
              <a:gd name="T1" fmla="*/ 0 h 25"/>
              <a:gd name="T2" fmla="*/ 2147483647 w 11"/>
              <a:gd name="T3" fmla="*/ 2147483647 h 25"/>
              <a:gd name="T4" fmla="*/ 2147483647 w 11"/>
              <a:gd name="T5" fmla="*/ 2147483647 h 25"/>
              <a:gd name="T6" fmla="*/ 2147483647 w 11"/>
              <a:gd name="T7" fmla="*/ 2147483647 h 25"/>
              <a:gd name="T8" fmla="*/ 2147483647 w 11"/>
              <a:gd name="T9" fmla="*/ 2147483647 h 25"/>
              <a:gd name="T10" fmla="*/ 2147483647 w 11"/>
              <a:gd name="T11" fmla="*/ 2147483647 h 25"/>
              <a:gd name="T12" fmla="*/ 2147483647 w 11"/>
              <a:gd name="T13" fmla="*/ 2147483647 h 25"/>
              <a:gd name="T14" fmla="*/ 0 w 11"/>
              <a:gd name="T15" fmla="*/ 2147483647 h 25"/>
              <a:gd name="T16" fmla="*/ 0 w 11"/>
              <a:gd name="T17" fmla="*/ 2147483647 h 25"/>
              <a:gd name="T18" fmla="*/ 2147483647 w 11"/>
              <a:gd name="T19" fmla="*/ 2147483647 h 25"/>
              <a:gd name="T20" fmla="*/ 2147483647 w 11"/>
              <a:gd name="T21" fmla="*/ 2147483647 h 25"/>
              <a:gd name="T22" fmla="*/ 2147483647 w 11"/>
              <a:gd name="T23" fmla="*/ 2147483647 h 25"/>
              <a:gd name="T24" fmla="*/ 2147483647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528" name="Freeform 110"/>
          <p:cNvSpPr>
            <a:spLocks/>
          </p:cNvSpPr>
          <p:nvPr>
            <p:custDataLst>
              <p:tags r:id="rId83"/>
            </p:custDataLst>
          </p:nvPr>
        </p:nvSpPr>
        <p:spPr bwMode="auto">
          <a:xfrm>
            <a:off x="7105650" y="3511004"/>
            <a:ext cx="14288" cy="58738"/>
          </a:xfrm>
          <a:custGeom>
            <a:avLst/>
            <a:gdLst>
              <a:gd name="T0" fmla="*/ 2147483647 w 20"/>
              <a:gd name="T1" fmla="*/ 0 h 31"/>
              <a:gd name="T2" fmla="*/ 2147483647 w 20"/>
              <a:gd name="T3" fmla="*/ 2147483647 h 31"/>
              <a:gd name="T4" fmla="*/ 2147483647 w 20"/>
              <a:gd name="T5" fmla="*/ 2147483647 h 31"/>
              <a:gd name="T6" fmla="*/ 2147483647 w 20"/>
              <a:gd name="T7" fmla="*/ 2147483647 h 31"/>
              <a:gd name="T8" fmla="*/ 0 w 20"/>
              <a:gd name="T9" fmla="*/ 2147483647 h 31"/>
              <a:gd name="T10" fmla="*/ 0 w 20"/>
              <a:gd name="T11" fmla="*/ 2147483647 h 31"/>
              <a:gd name="T12" fmla="*/ 2147483647 w 20"/>
              <a:gd name="T13" fmla="*/ 2147483647 h 31"/>
              <a:gd name="T14" fmla="*/ 2147483647 w 20"/>
              <a:gd name="T15" fmla="*/ 2147483647 h 31"/>
              <a:gd name="T16" fmla="*/ 2147483647 w 20"/>
              <a:gd name="T17" fmla="*/ 2147483647 h 31"/>
              <a:gd name="T18" fmla="*/ 2147483647 w 20"/>
              <a:gd name="T19" fmla="*/ 2147483647 h 31"/>
              <a:gd name="T20" fmla="*/ 2147483647 w 20"/>
              <a:gd name="T21" fmla="*/ 2147483647 h 31"/>
              <a:gd name="T22" fmla="*/ 2147483647 w 20"/>
              <a:gd name="T23" fmla="*/ 0 h 31"/>
              <a:gd name="T24" fmla="*/ 2147483647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529" name="Freeform 111"/>
          <p:cNvSpPr>
            <a:spLocks/>
          </p:cNvSpPr>
          <p:nvPr>
            <p:custDataLst>
              <p:tags r:id="rId84"/>
            </p:custDataLst>
          </p:nvPr>
        </p:nvSpPr>
        <p:spPr bwMode="auto">
          <a:xfrm>
            <a:off x="7123113" y="3445917"/>
            <a:ext cx="15875" cy="57150"/>
          </a:xfrm>
          <a:custGeom>
            <a:avLst/>
            <a:gdLst>
              <a:gd name="T0" fmla="*/ 2147483647 w 26"/>
              <a:gd name="T1" fmla="*/ 2147483647 h 37"/>
              <a:gd name="T2" fmla="*/ 0 w 26"/>
              <a:gd name="T3" fmla="*/ 2147483647 h 37"/>
              <a:gd name="T4" fmla="*/ 2147483647 w 26"/>
              <a:gd name="T5" fmla="*/ 2147483647 h 37"/>
              <a:gd name="T6" fmla="*/ 2147483647 w 26"/>
              <a:gd name="T7" fmla="*/ 2147483647 h 37"/>
              <a:gd name="T8" fmla="*/ 2147483647 w 26"/>
              <a:gd name="T9" fmla="*/ 2147483647 h 37"/>
              <a:gd name="T10" fmla="*/ 2147483647 w 26"/>
              <a:gd name="T11" fmla="*/ 0 h 37"/>
              <a:gd name="T12" fmla="*/ 2147483647 w 26"/>
              <a:gd name="T13" fmla="*/ 2147483647 h 37"/>
              <a:gd name="T14" fmla="*/ 2147483647 w 26"/>
              <a:gd name="T15" fmla="*/ 2147483647 h 37"/>
              <a:gd name="T16" fmla="*/ 2147483647 w 26"/>
              <a:gd name="T17" fmla="*/ 2147483647 h 37"/>
              <a:gd name="T18" fmla="*/ 2147483647 w 26"/>
              <a:gd name="T19" fmla="*/ 2147483647 h 37"/>
              <a:gd name="T20" fmla="*/ 2147483647 w 26"/>
              <a:gd name="T21" fmla="*/ 2147483647 h 37"/>
              <a:gd name="T22" fmla="*/ 2147483647 w 26"/>
              <a:gd name="T23" fmla="*/ 2147483647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GB"/>
          </a:p>
        </p:txBody>
      </p:sp>
      <p:sp>
        <p:nvSpPr>
          <p:cNvPr id="530" name="Freeform 112"/>
          <p:cNvSpPr>
            <a:spLocks/>
          </p:cNvSpPr>
          <p:nvPr>
            <p:custDataLst>
              <p:tags r:id="rId85"/>
            </p:custDataLst>
          </p:nvPr>
        </p:nvSpPr>
        <p:spPr bwMode="auto">
          <a:xfrm>
            <a:off x="7011988" y="3295104"/>
            <a:ext cx="1587" cy="60325"/>
          </a:xfrm>
          <a:custGeom>
            <a:avLst/>
            <a:gdLst>
              <a:gd name="T0" fmla="*/ 0 w 7"/>
              <a:gd name="T1" fmla="*/ 2147483647 h 18"/>
              <a:gd name="T2" fmla="*/ 0 w 7"/>
              <a:gd name="T3" fmla="*/ 0 h 18"/>
              <a:gd name="T4" fmla="*/ 2147483647 w 7"/>
              <a:gd name="T5" fmla="*/ 2147483647 h 18"/>
              <a:gd name="T6" fmla="*/ 0 w 7"/>
              <a:gd name="T7" fmla="*/ 2147483647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531" name="Freeform 113"/>
          <p:cNvSpPr>
            <a:spLocks/>
          </p:cNvSpPr>
          <p:nvPr>
            <p:custDataLst>
              <p:tags r:id="rId86"/>
            </p:custDataLst>
          </p:nvPr>
        </p:nvSpPr>
        <p:spPr bwMode="auto">
          <a:xfrm>
            <a:off x="3863975" y="2421979"/>
            <a:ext cx="9525" cy="57150"/>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0 w 33"/>
              <a:gd name="T23" fmla="*/ 2147483647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532" name="Freeform 114"/>
          <p:cNvSpPr>
            <a:spLocks/>
          </p:cNvSpPr>
          <p:nvPr>
            <p:custDataLst>
              <p:tags r:id="rId87"/>
            </p:custDataLst>
          </p:nvPr>
        </p:nvSpPr>
        <p:spPr bwMode="auto">
          <a:xfrm>
            <a:off x="3849688" y="2190204"/>
            <a:ext cx="3175" cy="57150"/>
          </a:xfrm>
          <a:custGeom>
            <a:avLst/>
            <a:gdLst>
              <a:gd name="T0" fmla="*/ 2147483647 w 14"/>
              <a:gd name="T1" fmla="*/ 0 h 6"/>
              <a:gd name="T2" fmla="*/ 0 w 14"/>
              <a:gd name="T3" fmla="*/ 2147483647 h 6"/>
              <a:gd name="T4" fmla="*/ 2147483647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GB"/>
          </a:p>
        </p:txBody>
      </p:sp>
      <p:sp>
        <p:nvSpPr>
          <p:cNvPr id="533" name="Freeform 115"/>
          <p:cNvSpPr>
            <a:spLocks/>
          </p:cNvSpPr>
          <p:nvPr>
            <p:custDataLst>
              <p:tags r:id="rId88"/>
            </p:custDataLst>
          </p:nvPr>
        </p:nvSpPr>
        <p:spPr bwMode="auto">
          <a:xfrm>
            <a:off x="5330825" y="3968204"/>
            <a:ext cx="25400" cy="55563"/>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534" name="Freeform 116"/>
          <p:cNvSpPr>
            <a:spLocks/>
          </p:cNvSpPr>
          <p:nvPr>
            <p:custDataLst>
              <p:tags r:id="rId89"/>
            </p:custDataLst>
          </p:nvPr>
        </p:nvSpPr>
        <p:spPr bwMode="auto">
          <a:xfrm>
            <a:off x="5033963" y="3830092"/>
            <a:ext cx="19050" cy="58737"/>
          </a:xfrm>
          <a:custGeom>
            <a:avLst/>
            <a:gdLst>
              <a:gd name="T0" fmla="*/ 2147483647 w 47"/>
              <a:gd name="T1" fmla="*/ 0 h 68"/>
              <a:gd name="T2" fmla="*/ 2147483647 w 47"/>
              <a:gd name="T3" fmla="*/ 2147483647 h 68"/>
              <a:gd name="T4" fmla="*/ 2147483647 w 47"/>
              <a:gd name="T5" fmla="*/ 2147483647 h 68"/>
              <a:gd name="T6" fmla="*/ 2147483647 w 47"/>
              <a:gd name="T7" fmla="*/ 2147483647 h 68"/>
              <a:gd name="T8" fmla="*/ 0 w 47"/>
              <a:gd name="T9" fmla="*/ 2147483647 h 68"/>
              <a:gd name="T10" fmla="*/ 0 w 47"/>
              <a:gd name="T11" fmla="*/ 2147483647 h 68"/>
              <a:gd name="T12" fmla="*/ 2147483647 w 47"/>
              <a:gd name="T13" fmla="*/ 2147483647 h 68"/>
              <a:gd name="T14" fmla="*/ 2147483647 w 47"/>
              <a:gd name="T15" fmla="*/ 2147483647 h 68"/>
              <a:gd name="T16" fmla="*/ 2147483647 w 47"/>
              <a:gd name="T17" fmla="*/ 2147483647 h 68"/>
              <a:gd name="T18" fmla="*/ 2147483647 w 47"/>
              <a:gd name="T19" fmla="*/ 2147483647 h 68"/>
              <a:gd name="T20" fmla="*/ 2147483647 w 47"/>
              <a:gd name="T21" fmla="*/ 2147483647 h 68"/>
              <a:gd name="T22" fmla="*/ 2147483647 w 47"/>
              <a:gd name="T23" fmla="*/ 2147483647 h 68"/>
              <a:gd name="T24" fmla="*/ 2147483647 w 47"/>
              <a:gd name="T25" fmla="*/ 2147483647 h 68"/>
              <a:gd name="T26" fmla="*/ 2147483647 w 47"/>
              <a:gd name="T27" fmla="*/ 2147483647 h 68"/>
              <a:gd name="T28" fmla="*/ 2147483647 w 47"/>
              <a:gd name="T29" fmla="*/ 2147483647 h 68"/>
              <a:gd name="T30" fmla="*/ 2147483647 w 47"/>
              <a:gd name="T31" fmla="*/ 2147483647 h 68"/>
              <a:gd name="T32" fmla="*/ 2147483647 w 47"/>
              <a:gd name="T33" fmla="*/ 2147483647 h 68"/>
              <a:gd name="T34" fmla="*/ 2147483647 w 47"/>
              <a:gd name="T35" fmla="*/ 2147483647 h 68"/>
              <a:gd name="T36" fmla="*/ 2147483647 w 47"/>
              <a:gd name="T37" fmla="*/ 2147483647 h 68"/>
              <a:gd name="T38" fmla="*/ 2147483647 w 47"/>
              <a:gd name="T39" fmla="*/ 2147483647 h 68"/>
              <a:gd name="T40" fmla="*/ 2147483647 w 47"/>
              <a:gd name="T41" fmla="*/ 2147483647 h 68"/>
              <a:gd name="T42" fmla="*/ 2147483647 w 47"/>
              <a:gd name="T43" fmla="*/ 2147483647 h 68"/>
              <a:gd name="T44" fmla="*/ 2147483647 w 47"/>
              <a:gd name="T45" fmla="*/ 2147483647 h 68"/>
              <a:gd name="T46" fmla="*/ 2147483647 w 47"/>
              <a:gd name="T47" fmla="*/ 2147483647 h 68"/>
              <a:gd name="T48" fmla="*/ 2147483647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535" name="Group 117"/>
          <p:cNvGrpSpPr>
            <a:grpSpLocks/>
          </p:cNvGrpSpPr>
          <p:nvPr>
            <p:custDataLst>
              <p:tags r:id="rId90"/>
            </p:custDataLst>
          </p:nvPr>
        </p:nvGrpSpPr>
        <p:grpSpPr bwMode="auto">
          <a:xfrm>
            <a:off x="5805488" y="4017417"/>
            <a:ext cx="46037" cy="374650"/>
            <a:chOff x="3950" y="2430"/>
            <a:chExt cx="36" cy="234"/>
          </a:xfrm>
          <a:solidFill>
            <a:srgbClr val="C0C0C0"/>
          </a:solidFill>
        </p:grpSpPr>
        <p:sp>
          <p:nvSpPr>
            <p:cNvPr id="536" name="Freeform 118"/>
            <p:cNvSpPr>
              <a:spLocks/>
            </p:cNvSpPr>
            <p:nvPr/>
          </p:nvSpPr>
          <p:spPr bwMode="auto">
            <a:xfrm>
              <a:off x="3975" y="2658"/>
              <a:ext cx="6" cy="6"/>
            </a:xfrm>
            <a:custGeom>
              <a:avLst/>
              <a:gdLst>
                <a:gd name="T0" fmla="*/ 0 w 19"/>
                <a:gd name="T1" fmla="*/ 0 h 20"/>
                <a:gd name="T2" fmla="*/ 0 w 19"/>
                <a:gd name="T3" fmla="*/ 2 h 20"/>
                <a:gd name="T4" fmla="*/ 2 w 19"/>
                <a:gd name="T5" fmla="*/ 1 h 20"/>
                <a:gd name="T6" fmla="*/ 1 w 19"/>
                <a:gd name="T7" fmla="*/ 1 h 20"/>
                <a:gd name="T8" fmla="*/ 1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537" name="Freeform 119"/>
            <p:cNvSpPr>
              <a:spLocks/>
            </p:cNvSpPr>
            <p:nvPr/>
          </p:nvSpPr>
          <p:spPr bwMode="auto">
            <a:xfrm>
              <a:off x="3975" y="2644"/>
              <a:ext cx="6" cy="4"/>
            </a:xfrm>
            <a:custGeom>
              <a:avLst/>
              <a:gdLst>
                <a:gd name="T0" fmla="*/ 1 w 19"/>
                <a:gd name="T1" fmla="*/ 1 h 12"/>
                <a:gd name="T2" fmla="*/ 2 w 19"/>
                <a:gd name="T3" fmla="*/ 0 h 12"/>
                <a:gd name="T4" fmla="*/ 0 w 19"/>
                <a:gd name="T5" fmla="*/ 0 h 12"/>
                <a:gd name="T6" fmla="*/ 1 w 19"/>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a:defRPr/>
              </a:pPr>
              <a:endParaRPr lang="nl-BE"/>
            </a:p>
          </p:txBody>
        </p:sp>
        <p:sp>
          <p:nvSpPr>
            <p:cNvPr id="538" name="Freeform 120"/>
            <p:cNvSpPr>
              <a:spLocks/>
            </p:cNvSpPr>
            <p:nvPr/>
          </p:nvSpPr>
          <p:spPr bwMode="auto">
            <a:xfrm>
              <a:off x="3975" y="2637"/>
              <a:ext cx="6" cy="1"/>
            </a:xfrm>
            <a:custGeom>
              <a:avLst/>
              <a:gdLst>
                <a:gd name="T0" fmla="*/ 0 w 19"/>
                <a:gd name="T1" fmla="*/ 0 h 1"/>
                <a:gd name="T2" fmla="*/ 1 w 19"/>
                <a:gd name="T3" fmla="*/ 0 h 1"/>
                <a:gd name="T4" fmla="*/ 2 w 19"/>
                <a:gd name="T5" fmla="*/ 0 h 1"/>
                <a:gd name="T6" fmla="*/ 1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539" name="Rectangle 121"/>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GB" altLang="en-US" sz="1800" smtClean="0"/>
            </a:p>
          </p:txBody>
        </p:sp>
        <p:sp>
          <p:nvSpPr>
            <p:cNvPr id="540" name="Line 122"/>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pPr>
                <a:defRPr/>
              </a:pPr>
              <a:endParaRPr lang="nl-BE"/>
            </a:p>
          </p:txBody>
        </p:sp>
        <p:sp>
          <p:nvSpPr>
            <p:cNvPr id="541" name="Freeform 123"/>
            <p:cNvSpPr>
              <a:spLocks/>
            </p:cNvSpPr>
            <p:nvPr/>
          </p:nvSpPr>
          <p:spPr bwMode="auto">
            <a:xfrm>
              <a:off x="3975" y="2595"/>
              <a:ext cx="2" cy="1"/>
            </a:xfrm>
            <a:custGeom>
              <a:avLst/>
              <a:gdLst>
                <a:gd name="T0" fmla="*/ 1 w 6"/>
                <a:gd name="T1" fmla="*/ 0 h 3"/>
                <a:gd name="T2" fmla="*/ 1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542" name="Freeform 124"/>
            <p:cNvSpPr>
              <a:spLocks/>
            </p:cNvSpPr>
            <p:nvPr/>
          </p:nvSpPr>
          <p:spPr bwMode="auto">
            <a:xfrm>
              <a:off x="3981" y="2555"/>
              <a:ext cx="5" cy="8"/>
            </a:xfrm>
            <a:custGeom>
              <a:avLst/>
              <a:gdLst>
                <a:gd name="T0" fmla="*/ 2 w 14"/>
                <a:gd name="T1" fmla="*/ 0 h 24"/>
                <a:gd name="T2" fmla="*/ 2 w 14"/>
                <a:gd name="T3" fmla="*/ 1 h 24"/>
                <a:gd name="T4" fmla="*/ 1 w 14"/>
                <a:gd name="T5" fmla="*/ 1 h 24"/>
                <a:gd name="T6" fmla="*/ 1 w 14"/>
                <a:gd name="T7" fmla="*/ 2 h 24"/>
                <a:gd name="T8" fmla="*/ 0 w 14"/>
                <a:gd name="T9" fmla="*/ 3 h 24"/>
                <a:gd name="T10" fmla="*/ 0 w 14"/>
                <a:gd name="T11" fmla="*/ 2 h 24"/>
                <a:gd name="T12" fmla="*/ 0 w 14"/>
                <a:gd name="T13" fmla="*/ 1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a:defRPr/>
              </a:pPr>
              <a:endParaRPr lang="nl-BE"/>
            </a:p>
          </p:txBody>
        </p:sp>
        <p:sp>
          <p:nvSpPr>
            <p:cNvPr id="543" name="Line 125"/>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pPr>
                <a:defRPr/>
              </a:pPr>
              <a:endParaRPr lang="nl-BE"/>
            </a:p>
          </p:txBody>
        </p:sp>
        <p:sp>
          <p:nvSpPr>
            <p:cNvPr id="544" name="Freeform 126"/>
            <p:cNvSpPr>
              <a:spLocks/>
            </p:cNvSpPr>
            <p:nvPr/>
          </p:nvSpPr>
          <p:spPr bwMode="auto">
            <a:xfrm>
              <a:off x="3977" y="2572"/>
              <a:ext cx="4" cy="3"/>
            </a:xfrm>
            <a:custGeom>
              <a:avLst/>
              <a:gdLst>
                <a:gd name="T0" fmla="*/ 1 w 13"/>
                <a:gd name="T1" fmla="*/ 1 h 12"/>
                <a:gd name="T2" fmla="*/ 0 w 13"/>
                <a:gd name="T3" fmla="*/ 0 h 12"/>
                <a:gd name="T4" fmla="*/ 1 w 13"/>
                <a:gd name="T5" fmla="*/ 1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a:defRPr/>
              </a:pPr>
              <a:endParaRPr lang="nl-BE"/>
            </a:p>
          </p:txBody>
        </p:sp>
        <p:sp>
          <p:nvSpPr>
            <p:cNvPr id="545" name="Freeform 127"/>
            <p:cNvSpPr>
              <a:spLocks/>
            </p:cNvSpPr>
            <p:nvPr/>
          </p:nvSpPr>
          <p:spPr bwMode="auto">
            <a:xfrm>
              <a:off x="3981" y="2585"/>
              <a:ext cx="2" cy="6"/>
            </a:xfrm>
            <a:custGeom>
              <a:avLst/>
              <a:gdLst>
                <a:gd name="T0" fmla="*/ 0 w 7"/>
                <a:gd name="T1" fmla="*/ 0 h 19"/>
                <a:gd name="T2" fmla="*/ 0 w 7"/>
                <a:gd name="T3" fmla="*/ 2 h 19"/>
                <a:gd name="T4" fmla="*/ 0 w 7"/>
                <a:gd name="T5" fmla="*/ 0 h 19"/>
                <a:gd name="T6" fmla="*/ 1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a:defRPr/>
              </a:pPr>
              <a:endParaRPr lang="nl-BE"/>
            </a:p>
          </p:txBody>
        </p:sp>
        <p:sp>
          <p:nvSpPr>
            <p:cNvPr id="546" name="Line 128"/>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pPr>
                <a:defRPr/>
              </a:pPr>
              <a:endParaRPr lang="nl-BE"/>
            </a:p>
          </p:txBody>
        </p:sp>
        <p:sp>
          <p:nvSpPr>
            <p:cNvPr id="547" name="Freeform 129"/>
            <p:cNvSpPr>
              <a:spLocks/>
            </p:cNvSpPr>
            <p:nvPr/>
          </p:nvSpPr>
          <p:spPr bwMode="auto">
            <a:xfrm>
              <a:off x="3970" y="2545"/>
              <a:ext cx="2" cy="6"/>
            </a:xfrm>
            <a:custGeom>
              <a:avLst/>
              <a:gdLst>
                <a:gd name="T0" fmla="*/ 0 w 8"/>
                <a:gd name="T1" fmla="*/ 2 h 18"/>
                <a:gd name="T2" fmla="*/ 1 w 8"/>
                <a:gd name="T3" fmla="*/ 1 h 18"/>
                <a:gd name="T4" fmla="*/ 0 w 8"/>
                <a:gd name="T5" fmla="*/ 0 h 18"/>
                <a:gd name="T6" fmla="*/ 0 w 8"/>
                <a:gd name="T7" fmla="*/ 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a:defRPr/>
              </a:pPr>
              <a:endParaRPr lang="nl-BE"/>
            </a:p>
          </p:txBody>
        </p:sp>
        <p:sp>
          <p:nvSpPr>
            <p:cNvPr id="548" name="Freeform 130"/>
            <p:cNvSpPr>
              <a:spLocks/>
            </p:cNvSpPr>
            <p:nvPr/>
          </p:nvSpPr>
          <p:spPr bwMode="auto">
            <a:xfrm>
              <a:off x="3968" y="2532"/>
              <a:ext cx="2" cy="7"/>
            </a:xfrm>
            <a:custGeom>
              <a:avLst/>
              <a:gdLst>
                <a:gd name="T0" fmla="*/ 0 w 6"/>
                <a:gd name="T1" fmla="*/ 0 h 19"/>
                <a:gd name="T2" fmla="*/ 0 w 6"/>
                <a:gd name="T3" fmla="*/ 3 h 19"/>
                <a:gd name="T4" fmla="*/ 1 w 6"/>
                <a:gd name="T5" fmla="*/ 2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a:defRPr/>
              </a:pPr>
              <a:endParaRPr lang="nl-BE"/>
            </a:p>
          </p:txBody>
        </p:sp>
        <p:sp>
          <p:nvSpPr>
            <p:cNvPr id="549" name="Freeform 131"/>
            <p:cNvSpPr>
              <a:spLocks/>
            </p:cNvSpPr>
            <p:nvPr/>
          </p:nvSpPr>
          <p:spPr bwMode="auto">
            <a:xfrm>
              <a:off x="3965" y="2513"/>
              <a:ext cx="10" cy="5"/>
            </a:xfrm>
            <a:custGeom>
              <a:avLst/>
              <a:gdLst>
                <a:gd name="T0" fmla="*/ 0 w 28"/>
                <a:gd name="T1" fmla="*/ 0 h 19"/>
                <a:gd name="T2" fmla="*/ 0 w 28"/>
                <a:gd name="T3" fmla="*/ 1 h 19"/>
                <a:gd name="T4" fmla="*/ 4 w 28"/>
                <a:gd name="T5" fmla="*/ 1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a:defRPr/>
              </a:pPr>
              <a:endParaRPr lang="nl-BE"/>
            </a:p>
          </p:txBody>
        </p:sp>
        <p:sp>
          <p:nvSpPr>
            <p:cNvPr id="550" name="Freeform 132"/>
            <p:cNvSpPr>
              <a:spLocks/>
            </p:cNvSpPr>
            <p:nvPr/>
          </p:nvSpPr>
          <p:spPr bwMode="auto">
            <a:xfrm>
              <a:off x="3970" y="2513"/>
              <a:ext cx="5" cy="5"/>
            </a:xfrm>
            <a:custGeom>
              <a:avLst/>
              <a:gdLst>
                <a:gd name="T0" fmla="*/ 2 w 15"/>
                <a:gd name="T1" fmla="*/ 1 h 19"/>
                <a:gd name="T2" fmla="*/ 1 w 15"/>
                <a:gd name="T3" fmla="*/ 1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551" name="Freeform 133"/>
            <p:cNvSpPr>
              <a:spLocks/>
            </p:cNvSpPr>
            <p:nvPr/>
          </p:nvSpPr>
          <p:spPr bwMode="auto">
            <a:xfrm>
              <a:off x="3975" y="2658"/>
              <a:ext cx="6" cy="6"/>
            </a:xfrm>
            <a:custGeom>
              <a:avLst/>
              <a:gdLst>
                <a:gd name="T0" fmla="*/ 0 w 19"/>
                <a:gd name="T1" fmla="*/ 0 h 20"/>
                <a:gd name="T2" fmla="*/ 0 w 19"/>
                <a:gd name="T3" fmla="*/ 2 h 20"/>
                <a:gd name="T4" fmla="*/ 2 w 19"/>
                <a:gd name="T5" fmla="*/ 1 h 20"/>
                <a:gd name="T6" fmla="*/ 1 w 19"/>
                <a:gd name="T7" fmla="*/ 1 h 20"/>
                <a:gd name="T8" fmla="*/ 1 w 19"/>
                <a:gd name="T9" fmla="*/ 0 h 20"/>
                <a:gd name="T10" fmla="*/ 0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552" name="Freeform 134"/>
            <p:cNvSpPr>
              <a:spLocks/>
            </p:cNvSpPr>
            <p:nvPr/>
          </p:nvSpPr>
          <p:spPr bwMode="auto">
            <a:xfrm>
              <a:off x="3975" y="2644"/>
              <a:ext cx="6" cy="4"/>
            </a:xfrm>
            <a:custGeom>
              <a:avLst/>
              <a:gdLst>
                <a:gd name="T0" fmla="*/ 1 w 19"/>
                <a:gd name="T1" fmla="*/ 1 h 12"/>
                <a:gd name="T2" fmla="*/ 2 w 19"/>
                <a:gd name="T3" fmla="*/ 0 h 12"/>
                <a:gd name="T4" fmla="*/ 0 w 19"/>
                <a:gd name="T5" fmla="*/ 0 h 12"/>
                <a:gd name="T6" fmla="*/ 1 w 19"/>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grpFill/>
            <a:ln w="9525" cmpd="sng">
              <a:solidFill>
                <a:srgbClr val="FFFFFF"/>
              </a:solidFill>
              <a:prstDash val="solid"/>
              <a:round/>
              <a:headEnd/>
              <a:tailEnd/>
            </a:ln>
          </p:spPr>
          <p:txBody>
            <a:bodyPr/>
            <a:lstStyle/>
            <a:p>
              <a:pPr>
                <a:defRPr/>
              </a:pPr>
              <a:endParaRPr lang="nl-BE"/>
            </a:p>
          </p:txBody>
        </p:sp>
        <p:sp>
          <p:nvSpPr>
            <p:cNvPr id="553" name="Freeform 135"/>
            <p:cNvSpPr>
              <a:spLocks/>
            </p:cNvSpPr>
            <p:nvPr/>
          </p:nvSpPr>
          <p:spPr bwMode="auto">
            <a:xfrm>
              <a:off x="3975" y="2637"/>
              <a:ext cx="6" cy="1"/>
            </a:xfrm>
            <a:custGeom>
              <a:avLst/>
              <a:gdLst>
                <a:gd name="T0" fmla="*/ 0 w 19"/>
                <a:gd name="T1" fmla="*/ 0 h 1"/>
                <a:gd name="T2" fmla="*/ 1 w 19"/>
                <a:gd name="T3" fmla="*/ 0 h 1"/>
                <a:gd name="T4" fmla="*/ 2 w 19"/>
                <a:gd name="T5" fmla="*/ 0 h 1"/>
                <a:gd name="T6" fmla="*/ 1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554" name="Rectangle 136"/>
            <p:cNvSpPr>
              <a:spLocks noChangeArrowheads="1"/>
            </p:cNvSpPr>
            <p:nvPr/>
          </p:nvSpPr>
          <p:spPr bwMode="auto">
            <a:xfrm>
              <a:off x="3975" y="2632"/>
              <a:ext cx="8" cy="2"/>
            </a:xfrm>
            <a:prstGeom prst="rect">
              <a:avLst/>
            </a:prstGeom>
            <a:grpFill/>
            <a:ln w="9525">
              <a:solidFill>
                <a:srgbClr val="FFFFFF"/>
              </a:solidFill>
              <a:miter lim="800000"/>
              <a:headEnd/>
              <a:tailEnd/>
            </a:ln>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GB" altLang="en-US" sz="1800" smtClean="0"/>
            </a:p>
          </p:txBody>
        </p:sp>
        <p:sp>
          <p:nvSpPr>
            <p:cNvPr id="555" name="Line 137"/>
            <p:cNvSpPr>
              <a:spLocks noChangeShapeType="1"/>
            </p:cNvSpPr>
            <p:nvPr/>
          </p:nvSpPr>
          <p:spPr bwMode="auto">
            <a:xfrm flipV="1">
              <a:off x="3972" y="2595"/>
              <a:ext cx="5" cy="4"/>
            </a:xfrm>
            <a:prstGeom prst="line">
              <a:avLst/>
            </a:prstGeom>
            <a:grpFill/>
            <a:ln w="9525">
              <a:solidFill>
                <a:srgbClr val="FFFFFF"/>
              </a:solidFill>
              <a:round/>
              <a:headEnd/>
              <a:tailEnd/>
            </a:ln>
            <a:extLst/>
          </p:spPr>
          <p:txBody>
            <a:bodyPr/>
            <a:lstStyle/>
            <a:p>
              <a:pPr>
                <a:defRPr/>
              </a:pPr>
              <a:endParaRPr lang="nl-BE"/>
            </a:p>
          </p:txBody>
        </p:sp>
        <p:sp>
          <p:nvSpPr>
            <p:cNvPr id="556" name="Freeform 138"/>
            <p:cNvSpPr>
              <a:spLocks/>
            </p:cNvSpPr>
            <p:nvPr/>
          </p:nvSpPr>
          <p:spPr bwMode="auto">
            <a:xfrm>
              <a:off x="3975" y="2595"/>
              <a:ext cx="2" cy="1"/>
            </a:xfrm>
            <a:custGeom>
              <a:avLst/>
              <a:gdLst>
                <a:gd name="T0" fmla="*/ 1 w 6"/>
                <a:gd name="T1" fmla="*/ 0 h 3"/>
                <a:gd name="T2" fmla="*/ 1 w 6"/>
                <a:gd name="T3" fmla="*/ 0 h 3"/>
                <a:gd name="T4" fmla="*/ 0 w 6"/>
                <a:gd name="T5" fmla="*/ 0 h 3"/>
                <a:gd name="T6" fmla="*/ 0 w 6"/>
                <a:gd name="T7" fmla="*/ 0 h 3"/>
                <a:gd name="T8" fmla="*/ 0 w 6"/>
                <a:gd name="T9" fmla="*/ 0 h 3"/>
                <a:gd name="T10" fmla="*/ 0 w 6"/>
                <a:gd name="T11" fmla="*/ 0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557" name="Freeform 139"/>
            <p:cNvSpPr>
              <a:spLocks/>
            </p:cNvSpPr>
            <p:nvPr/>
          </p:nvSpPr>
          <p:spPr bwMode="auto">
            <a:xfrm>
              <a:off x="3981" y="2555"/>
              <a:ext cx="5" cy="8"/>
            </a:xfrm>
            <a:custGeom>
              <a:avLst/>
              <a:gdLst>
                <a:gd name="T0" fmla="*/ 2 w 14"/>
                <a:gd name="T1" fmla="*/ 0 h 24"/>
                <a:gd name="T2" fmla="*/ 2 w 14"/>
                <a:gd name="T3" fmla="*/ 1 h 24"/>
                <a:gd name="T4" fmla="*/ 1 w 14"/>
                <a:gd name="T5" fmla="*/ 1 h 24"/>
                <a:gd name="T6" fmla="*/ 1 w 14"/>
                <a:gd name="T7" fmla="*/ 2 h 24"/>
                <a:gd name="T8" fmla="*/ 0 w 14"/>
                <a:gd name="T9" fmla="*/ 3 h 24"/>
                <a:gd name="T10" fmla="*/ 0 w 14"/>
                <a:gd name="T11" fmla="*/ 2 h 24"/>
                <a:gd name="T12" fmla="*/ 0 w 14"/>
                <a:gd name="T13" fmla="*/ 1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grpFill/>
            <a:ln w="9525" cmpd="sng">
              <a:solidFill>
                <a:srgbClr val="FFFFFF"/>
              </a:solidFill>
              <a:prstDash val="solid"/>
              <a:round/>
              <a:headEnd/>
              <a:tailEnd/>
            </a:ln>
          </p:spPr>
          <p:txBody>
            <a:bodyPr/>
            <a:lstStyle/>
            <a:p>
              <a:pPr>
                <a:defRPr/>
              </a:pPr>
              <a:endParaRPr lang="nl-BE"/>
            </a:p>
          </p:txBody>
        </p:sp>
        <p:sp>
          <p:nvSpPr>
            <p:cNvPr id="558" name="Line 140"/>
            <p:cNvSpPr>
              <a:spLocks noChangeShapeType="1"/>
            </p:cNvSpPr>
            <p:nvPr/>
          </p:nvSpPr>
          <p:spPr bwMode="auto">
            <a:xfrm>
              <a:off x="3981" y="2559"/>
              <a:ext cx="2" cy="1"/>
            </a:xfrm>
            <a:prstGeom prst="line">
              <a:avLst/>
            </a:prstGeom>
            <a:grpFill/>
            <a:ln w="9525">
              <a:solidFill>
                <a:srgbClr val="FFFFFF"/>
              </a:solidFill>
              <a:round/>
              <a:headEnd/>
              <a:tailEnd/>
            </a:ln>
            <a:extLst/>
          </p:spPr>
          <p:txBody>
            <a:bodyPr/>
            <a:lstStyle/>
            <a:p>
              <a:pPr>
                <a:defRPr/>
              </a:pPr>
              <a:endParaRPr lang="nl-BE"/>
            </a:p>
          </p:txBody>
        </p:sp>
        <p:sp>
          <p:nvSpPr>
            <p:cNvPr id="559" name="Freeform 141"/>
            <p:cNvSpPr>
              <a:spLocks/>
            </p:cNvSpPr>
            <p:nvPr/>
          </p:nvSpPr>
          <p:spPr bwMode="auto">
            <a:xfrm>
              <a:off x="3977" y="2572"/>
              <a:ext cx="4" cy="3"/>
            </a:xfrm>
            <a:custGeom>
              <a:avLst/>
              <a:gdLst>
                <a:gd name="T0" fmla="*/ 1 w 13"/>
                <a:gd name="T1" fmla="*/ 1 h 12"/>
                <a:gd name="T2" fmla="*/ 0 w 13"/>
                <a:gd name="T3" fmla="*/ 0 h 12"/>
                <a:gd name="T4" fmla="*/ 1 w 13"/>
                <a:gd name="T5" fmla="*/ 1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grpFill/>
            <a:ln w="9525" cmpd="sng">
              <a:solidFill>
                <a:srgbClr val="FFFFFF"/>
              </a:solidFill>
              <a:prstDash val="solid"/>
              <a:round/>
              <a:headEnd/>
              <a:tailEnd/>
            </a:ln>
          </p:spPr>
          <p:txBody>
            <a:bodyPr/>
            <a:lstStyle/>
            <a:p>
              <a:pPr>
                <a:defRPr/>
              </a:pPr>
              <a:endParaRPr lang="nl-BE"/>
            </a:p>
          </p:txBody>
        </p:sp>
        <p:sp>
          <p:nvSpPr>
            <p:cNvPr id="560" name="Freeform 142"/>
            <p:cNvSpPr>
              <a:spLocks/>
            </p:cNvSpPr>
            <p:nvPr/>
          </p:nvSpPr>
          <p:spPr bwMode="auto">
            <a:xfrm>
              <a:off x="3981" y="2585"/>
              <a:ext cx="2" cy="6"/>
            </a:xfrm>
            <a:custGeom>
              <a:avLst/>
              <a:gdLst>
                <a:gd name="T0" fmla="*/ 0 w 7"/>
                <a:gd name="T1" fmla="*/ 0 h 19"/>
                <a:gd name="T2" fmla="*/ 0 w 7"/>
                <a:gd name="T3" fmla="*/ 2 h 19"/>
                <a:gd name="T4" fmla="*/ 0 w 7"/>
                <a:gd name="T5" fmla="*/ 0 h 19"/>
                <a:gd name="T6" fmla="*/ 1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grpFill/>
            <a:ln w="9525" cmpd="sng">
              <a:solidFill>
                <a:srgbClr val="FFFFFF"/>
              </a:solidFill>
              <a:prstDash val="solid"/>
              <a:round/>
              <a:headEnd/>
              <a:tailEnd/>
            </a:ln>
          </p:spPr>
          <p:txBody>
            <a:bodyPr/>
            <a:lstStyle/>
            <a:p>
              <a:pPr>
                <a:defRPr/>
              </a:pPr>
              <a:endParaRPr lang="nl-BE"/>
            </a:p>
          </p:txBody>
        </p:sp>
        <p:sp>
          <p:nvSpPr>
            <p:cNvPr id="561" name="Line 143"/>
            <p:cNvSpPr>
              <a:spLocks noChangeShapeType="1"/>
            </p:cNvSpPr>
            <p:nvPr/>
          </p:nvSpPr>
          <p:spPr bwMode="auto">
            <a:xfrm flipV="1">
              <a:off x="3981" y="2599"/>
              <a:ext cx="1" cy="4"/>
            </a:xfrm>
            <a:prstGeom prst="line">
              <a:avLst/>
            </a:prstGeom>
            <a:grpFill/>
            <a:ln w="9525">
              <a:solidFill>
                <a:srgbClr val="FFFFFF"/>
              </a:solidFill>
              <a:round/>
              <a:headEnd/>
              <a:tailEnd/>
            </a:ln>
            <a:extLst/>
          </p:spPr>
          <p:txBody>
            <a:bodyPr/>
            <a:lstStyle/>
            <a:p>
              <a:pPr>
                <a:defRPr/>
              </a:pPr>
              <a:endParaRPr lang="nl-BE"/>
            </a:p>
          </p:txBody>
        </p:sp>
        <p:sp>
          <p:nvSpPr>
            <p:cNvPr id="562" name="Freeform 144"/>
            <p:cNvSpPr>
              <a:spLocks/>
            </p:cNvSpPr>
            <p:nvPr/>
          </p:nvSpPr>
          <p:spPr bwMode="auto">
            <a:xfrm>
              <a:off x="3970" y="2545"/>
              <a:ext cx="2" cy="6"/>
            </a:xfrm>
            <a:custGeom>
              <a:avLst/>
              <a:gdLst>
                <a:gd name="T0" fmla="*/ 0 w 8"/>
                <a:gd name="T1" fmla="*/ 2 h 18"/>
                <a:gd name="T2" fmla="*/ 1 w 8"/>
                <a:gd name="T3" fmla="*/ 1 h 18"/>
                <a:gd name="T4" fmla="*/ 0 w 8"/>
                <a:gd name="T5" fmla="*/ 0 h 18"/>
                <a:gd name="T6" fmla="*/ 0 w 8"/>
                <a:gd name="T7" fmla="*/ 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grpFill/>
            <a:ln w="9525" cmpd="sng">
              <a:solidFill>
                <a:srgbClr val="FFFFFF"/>
              </a:solidFill>
              <a:prstDash val="solid"/>
              <a:round/>
              <a:headEnd/>
              <a:tailEnd/>
            </a:ln>
          </p:spPr>
          <p:txBody>
            <a:bodyPr/>
            <a:lstStyle/>
            <a:p>
              <a:pPr>
                <a:defRPr/>
              </a:pPr>
              <a:endParaRPr lang="nl-BE"/>
            </a:p>
          </p:txBody>
        </p:sp>
        <p:sp>
          <p:nvSpPr>
            <p:cNvPr id="563" name="Freeform 145"/>
            <p:cNvSpPr>
              <a:spLocks/>
            </p:cNvSpPr>
            <p:nvPr/>
          </p:nvSpPr>
          <p:spPr bwMode="auto">
            <a:xfrm>
              <a:off x="3968" y="2532"/>
              <a:ext cx="2" cy="7"/>
            </a:xfrm>
            <a:custGeom>
              <a:avLst/>
              <a:gdLst>
                <a:gd name="T0" fmla="*/ 0 w 6"/>
                <a:gd name="T1" fmla="*/ 0 h 19"/>
                <a:gd name="T2" fmla="*/ 0 w 6"/>
                <a:gd name="T3" fmla="*/ 3 h 19"/>
                <a:gd name="T4" fmla="*/ 1 w 6"/>
                <a:gd name="T5" fmla="*/ 2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grpFill/>
            <a:ln w="9525" cmpd="sng">
              <a:solidFill>
                <a:srgbClr val="FFFFFF"/>
              </a:solidFill>
              <a:prstDash val="solid"/>
              <a:round/>
              <a:headEnd/>
              <a:tailEnd/>
            </a:ln>
          </p:spPr>
          <p:txBody>
            <a:bodyPr/>
            <a:lstStyle/>
            <a:p>
              <a:pPr>
                <a:defRPr/>
              </a:pPr>
              <a:endParaRPr lang="nl-BE"/>
            </a:p>
          </p:txBody>
        </p:sp>
        <p:sp>
          <p:nvSpPr>
            <p:cNvPr id="564" name="Freeform 146"/>
            <p:cNvSpPr>
              <a:spLocks/>
            </p:cNvSpPr>
            <p:nvPr/>
          </p:nvSpPr>
          <p:spPr bwMode="auto">
            <a:xfrm>
              <a:off x="3965" y="2513"/>
              <a:ext cx="10" cy="5"/>
            </a:xfrm>
            <a:custGeom>
              <a:avLst/>
              <a:gdLst>
                <a:gd name="T0" fmla="*/ 0 w 28"/>
                <a:gd name="T1" fmla="*/ 0 h 19"/>
                <a:gd name="T2" fmla="*/ 0 w 28"/>
                <a:gd name="T3" fmla="*/ 1 h 19"/>
                <a:gd name="T4" fmla="*/ 4 w 28"/>
                <a:gd name="T5" fmla="*/ 1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grpFill/>
            <a:ln w="9525" cmpd="sng">
              <a:solidFill>
                <a:srgbClr val="FFFFFF"/>
              </a:solidFill>
              <a:prstDash val="solid"/>
              <a:round/>
              <a:headEnd/>
              <a:tailEnd/>
            </a:ln>
          </p:spPr>
          <p:txBody>
            <a:bodyPr/>
            <a:lstStyle/>
            <a:p>
              <a:pPr>
                <a:defRPr/>
              </a:pPr>
              <a:endParaRPr lang="nl-BE"/>
            </a:p>
          </p:txBody>
        </p:sp>
        <p:sp>
          <p:nvSpPr>
            <p:cNvPr id="565" name="Freeform 147"/>
            <p:cNvSpPr>
              <a:spLocks/>
            </p:cNvSpPr>
            <p:nvPr/>
          </p:nvSpPr>
          <p:spPr bwMode="auto">
            <a:xfrm>
              <a:off x="3970" y="2513"/>
              <a:ext cx="5" cy="5"/>
            </a:xfrm>
            <a:custGeom>
              <a:avLst/>
              <a:gdLst>
                <a:gd name="T0" fmla="*/ 2 w 15"/>
                <a:gd name="T1" fmla="*/ 1 h 19"/>
                <a:gd name="T2" fmla="*/ 1 w 15"/>
                <a:gd name="T3" fmla="*/ 1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566" name="Freeform 148"/>
            <p:cNvSpPr>
              <a:spLocks/>
            </p:cNvSpPr>
            <p:nvPr/>
          </p:nvSpPr>
          <p:spPr bwMode="auto">
            <a:xfrm>
              <a:off x="3950" y="2430"/>
              <a:ext cx="7" cy="6"/>
            </a:xfrm>
            <a:custGeom>
              <a:avLst/>
              <a:gdLst>
                <a:gd name="T0" fmla="*/ 2 w 20"/>
                <a:gd name="T1" fmla="*/ 2 h 18"/>
                <a:gd name="T2" fmla="*/ 2 w 20"/>
                <a:gd name="T3" fmla="*/ 0 h 18"/>
                <a:gd name="T4" fmla="*/ 0 w 20"/>
                <a:gd name="T5" fmla="*/ 0 h 18"/>
                <a:gd name="T6" fmla="*/ 2 w 20"/>
                <a:gd name="T7" fmla="*/ 2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grpFill/>
            <a:ln w="9525" cmpd="sng">
              <a:solidFill>
                <a:srgbClr val="FFFFFF"/>
              </a:solidFill>
              <a:prstDash val="solid"/>
              <a:round/>
              <a:headEnd/>
              <a:tailEnd/>
            </a:ln>
          </p:spPr>
          <p:txBody>
            <a:bodyPr/>
            <a:lstStyle/>
            <a:p>
              <a:pPr>
                <a:defRPr/>
              </a:pPr>
              <a:endParaRPr lang="nl-BE"/>
            </a:p>
          </p:txBody>
        </p:sp>
      </p:grpSp>
      <p:grpSp>
        <p:nvGrpSpPr>
          <p:cNvPr id="567" name="Group 149"/>
          <p:cNvGrpSpPr>
            <a:grpSpLocks/>
          </p:cNvGrpSpPr>
          <p:nvPr>
            <p:custDataLst>
              <p:tags r:id="rId91"/>
            </p:custDataLst>
          </p:nvPr>
        </p:nvGrpSpPr>
        <p:grpSpPr bwMode="auto">
          <a:xfrm>
            <a:off x="7870825" y="4517479"/>
            <a:ext cx="185738" cy="214313"/>
            <a:chOff x="5486" y="2743"/>
            <a:chExt cx="137" cy="132"/>
          </a:xfrm>
          <a:solidFill>
            <a:srgbClr val="C0C0C0"/>
          </a:solidFill>
        </p:grpSpPr>
        <p:sp>
          <p:nvSpPr>
            <p:cNvPr id="568" name="Freeform 150"/>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569" name="Freeform 151"/>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570" name="Freeform 152"/>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571" name="Freeform 153"/>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572" name="Freeform 154"/>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573" name="Freeform 155"/>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574" name="Freeform 156"/>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575" name="Freeform 157"/>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576" name="Freeform 158"/>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grpSp>
      <p:sp>
        <p:nvSpPr>
          <p:cNvPr id="577" name="Freeform 159"/>
          <p:cNvSpPr>
            <a:spLocks/>
          </p:cNvSpPr>
          <p:nvPr>
            <p:custDataLst>
              <p:tags r:id="rId92"/>
            </p:custDataLst>
          </p:nvPr>
        </p:nvSpPr>
        <p:spPr bwMode="auto">
          <a:xfrm>
            <a:off x="4216400" y="4255542"/>
            <a:ext cx="11113" cy="55562"/>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578" name="Freeform 160"/>
          <p:cNvSpPr>
            <a:spLocks/>
          </p:cNvSpPr>
          <p:nvPr>
            <p:custDataLst>
              <p:tags r:id="rId93"/>
            </p:custDataLst>
          </p:nvPr>
        </p:nvSpPr>
        <p:spPr bwMode="auto">
          <a:xfrm>
            <a:off x="4140200" y="4395242"/>
            <a:ext cx="14288" cy="57150"/>
          </a:xfrm>
          <a:custGeom>
            <a:avLst/>
            <a:gdLst>
              <a:gd name="T0" fmla="*/ 0 w 39"/>
              <a:gd name="T1" fmla="*/ 0 h 35"/>
              <a:gd name="T2" fmla="*/ 2147483647 w 39"/>
              <a:gd name="T3" fmla="*/ 0 h 35"/>
              <a:gd name="T4" fmla="*/ 2147483647 w 39"/>
              <a:gd name="T5" fmla="*/ 2147483647 h 35"/>
              <a:gd name="T6" fmla="*/ 2147483647 w 39"/>
              <a:gd name="T7" fmla="*/ 2147483647 h 35"/>
              <a:gd name="T8" fmla="*/ 2147483647 w 39"/>
              <a:gd name="T9" fmla="*/ 2147483647 h 35"/>
              <a:gd name="T10" fmla="*/ 2147483647 w 39"/>
              <a:gd name="T11" fmla="*/ 2147483647 h 35"/>
              <a:gd name="T12" fmla="*/ 2147483647 w 39"/>
              <a:gd name="T13" fmla="*/ 2147483647 h 35"/>
              <a:gd name="T14" fmla="*/ 2147483647 w 39"/>
              <a:gd name="T15" fmla="*/ 2147483647 h 35"/>
              <a:gd name="T16" fmla="*/ 2147483647 w 39"/>
              <a:gd name="T17" fmla="*/ 2147483647 h 35"/>
              <a:gd name="T18" fmla="*/ 2147483647 w 39"/>
              <a:gd name="T19" fmla="*/ 2147483647 h 35"/>
              <a:gd name="T20" fmla="*/ 2147483647 w 39"/>
              <a:gd name="T21" fmla="*/ 2147483647 h 35"/>
              <a:gd name="T22" fmla="*/ 2147483647 w 39"/>
              <a:gd name="T23" fmla="*/ 2147483647 h 35"/>
              <a:gd name="T24" fmla="*/ 2147483647 w 39"/>
              <a:gd name="T25" fmla="*/ 2147483647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79" name="Freeform 161"/>
          <p:cNvSpPr>
            <a:spLocks/>
          </p:cNvSpPr>
          <p:nvPr>
            <p:custDataLst>
              <p:tags r:id="rId94"/>
            </p:custDataLst>
          </p:nvPr>
        </p:nvSpPr>
        <p:spPr bwMode="auto">
          <a:xfrm>
            <a:off x="5938838" y="2722017"/>
            <a:ext cx="728662" cy="331787"/>
          </a:xfrm>
          <a:custGeom>
            <a:avLst/>
            <a:gdLst>
              <a:gd name="T0" fmla="*/ 2147483647 w 1688"/>
              <a:gd name="T1" fmla="*/ 2147483647 h 630"/>
              <a:gd name="T2" fmla="*/ 2147483647 w 1688"/>
              <a:gd name="T3" fmla="*/ 2147483647 h 630"/>
              <a:gd name="T4" fmla="*/ 2147483647 w 1688"/>
              <a:gd name="T5" fmla="*/ 2147483647 h 630"/>
              <a:gd name="T6" fmla="*/ 2147483647 w 1688"/>
              <a:gd name="T7" fmla="*/ 2147483647 h 630"/>
              <a:gd name="T8" fmla="*/ 2147483647 w 1688"/>
              <a:gd name="T9" fmla="*/ 2147483647 h 630"/>
              <a:gd name="T10" fmla="*/ 2147483647 w 1688"/>
              <a:gd name="T11" fmla="*/ 2147483647 h 630"/>
              <a:gd name="T12" fmla="*/ 2147483647 w 1688"/>
              <a:gd name="T13" fmla="*/ 2147483647 h 630"/>
              <a:gd name="T14" fmla="*/ 2147483647 w 1688"/>
              <a:gd name="T15" fmla="*/ 2147483647 h 630"/>
              <a:gd name="T16" fmla="*/ 2147483647 w 1688"/>
              <a:gd name="T17" fmla="*/ 2147483647 h 630"/>
              <a:gd name="T18" fmla="*/ 2147483647 w 1688"/>
              <a:gd name="T19" fmla="*/ 2147483647 h 630"/>
              <a:gd name="T20" fmla="*/ 2147483647 w 1688"/>
              <a:gd name="T21" fmla="*/ 2147483647 h 630"/>
              <a:gd name="T22" fmla="*/ 2147483647 w 1688"/>
              <a:gd name="T23" fmla="*/ 2147483647 h 630"/>
              <a:gd name="T24" fmla="*/ 2147483647 w 1688"/>
              <a:gd name="T25" fmla="*/ 2147483647 h 630"/>
              <a:gd name="T26" fmla="*/ 2147483647 w 1688"/>
              <a:gd name="T27" fmla="*/ 2147483647 h 630"/>
              <a:gd name="T28" fmla="*/ 2147483647 w 1688"/>
              <a:gd name="T29" fmla="*/ 2147483647 h 630"/>
              <a:gd name="T30" fmla="*/ 2147483647 w 1688"/>
              <a:gd name="T31" fmla="*/ 2147483647 h 630"/>
              <a:gd name="T32" fmla="*/ 2147483647 w 1688"/>
              <a:gd name="T33" fmla="*/ 2147483647 h 630"/>
              <a:gd name="T34" fmla="*/ 2147483647 w 1688"/>
              <a:gd name="T35" fmla="*/ 2147483647 h 630"/>
              <a:gd name="T36" fmla="*/ 2147483647 w 1688"/>
              <a:gd name="T37" fmla="*/ 2147483647 h 630"/>
              <a:gd name="T38" fmla="*/ 2147483647 w 1688"/>
              <a:gd name="T39" fmla="*/ 2147483647 h 630"/>
              <a:gd name="T40" fmla="*/ 2147483647 w 1688"/>
              <a:gd name="T41" fmla="*/ 2147483647 h 630"/>
              <a:gd name="T42" fmla="*/ 2147483647 w 1688"/>
              <a:gd name="T43" fmla="*/ 2147483647 h 630"/>
              <a:gd name="T44" fmla="*/ 2147483647 w 1688"/>
              <a:gd name="T45" fmla="*/ 2147483647 h 630"/>
              <a:gd name="T46" fmla="*/ 2147483647 w 1688"/>
              <a:gd name="T47" fmla="*/ 2147483647 h 630"/>
              <a:gd name="T48" fmla="*/ 2147483647 w 1688"/>
              <a:gd name="T49" fmla="*/ 2147483647 h 630"/>
              <a:gd name="T50" fmla="*/ 2147483647 w 1688"/>
              <a:gd name="T51" fmla="*/ 2147483647 h 630"/>
              <a:gd name="T52" fmla="*/ 2147483647 w 1688"/>
              <a:gd name="T53" fmla="*/ 2147483647 h 630"/>
              <a:gd name="T54" fmla="*/ 2147483647 w 1688"/>
              <a:gd name="T55" fmla="*/ 2147483647 h 630"/>
              <a:gd name="T56" fmla="*/ 2147483647 w 1688"/>
              <a:gd name="T57" fmla="*/ 2147483647 h 630"/>
              <a:gd name="T58" fmla="*/ 2147483647 w 1688"/>
              <a:gd name="T59" fmla="*/ 2147483647 h 630"/>
              <a:gd name="T60" fmla="*/ 2147483647 w 1688"/>
              <a:gd name="T61" fmla="*/ 2147483647 h 630"/>
              <a:gd name="T62" fmla="*/ 2147483647 w 1688"/>
              <a:gd name="T63" fmla="*/ 2147483647 h 630"/>
              <a:gd name="T64" fmla="*/ 2147483647 w 1688"/>
              <a:gd name="T65" fmla="*/ 2147483647 h 630"/>
              <a:gd name="T66" fmla="*/ 2147483647 w 1688"/>
              <a:gd name="T67" fmla="*/ 2147483647 h 630"/>
              <a:gd name="T68" fmla="*/ 2147483647 w 1688"/>
              <a:gd name="T69" fmla="*/ 2147483647 h 630"/>
              <a:gd name="T70" fmla="*/ 2147483647 w 1688"/>
              <a:gd name="T71" fmla="*/ 2147483647 h 630"/>
              <a:gd name="T72" fmla="*/ 2147483647 w 1688"/>
              <a:gd name="T73" fmla="*/ 2147483647 h 630"/>
              <a:gd name="T74" fmla="*/ 2147483647 w 1688"/>
              <a:gd name="T75" fmla="*/ 2147483647 h 630"/>
              <a:gd name="T76" fmla="*/ 2147483647 w 1688"/>
              <a:gd name="T77" fmla="*/ 2147483647 h 630"/>
              <a:gd name="T78" fmla="*/ 2147483647 w 1688"/>
              <a:gd name="T79" fmla="*/ 2147483647 h 630"/>
              <a:gd name="T80" fmla="*/ 2147483647 w 1688"/>
              <a:gd name="T81" fmla="*/ 2147483647 h 630"/>
              <a:gd name="T82" fmla="*/ 2147483647 w 1688"/>
              <a:gd name="T83" fmla="*/ 2147483647 h 630"/>
              <a:gd name="T84" fmla="*/ 2147483647 w 1688"/>
              <a:gd name="T85" fmla="*/ 2147483647 h 630"/>
              <a:gd name="T86" fmla="*/ 2147483647 w 1688"/>
              <a:gd name="T87" fmla="*/ 2147483647 h 630"/>
              <a:gd name="T88" fmla="*/ 2147483647 w 1688"/>
              <a:gd name="T89" fmla="*/ 2147483647 h 630"/>
              <a:gd name="T90" fmla="*/ 2147483647 w 1688"/>
              <a:gd name="T91" fmla="*/ 2147483647 h 630"/>
              <a:gd name="T92" fmla="*/ 2147483647 w 1688"/>
              <a:gd name="T93" fmla="*/ 2147483647 h 630"/>
              <a:gd name="T94" fmla="*/ 2147483647 w 1688"/>
              <a:gd name="T95" fmla="*/ 2147483647 h 630"/>
              <a:gd name="T96" fmla="*/ 2147483647 w 1688"/>
              <a:gd name="T97" fmla="*/ 2147483647 h 630"/>
              <a:gd name="T98" fmla="*/ 2147483647 w 1688"/>
              <a:gd name="T99" fmla="*/ 2147483647 h 630"/>
              <a:gd name="T100" fmla="*/ 2147483647 w 1688"/>
              <a:gd name="T101" fmla="*/ 2147483647 h 630"/>
              <a:gd name="T102" fmla="*/ 2147483647 w 1688"/>
              <a:gd name="T103" fmla="*/ 2147483647 h 630"/>
              <a:gd name="T104" fmla="*/ 2147483647 w 1688"/>
              <a:gd name="T105" fmla="*/ 2147483647 h 630"/>
              <a:gd name="T106" fmla="*/ 2147483647 w 1688"/>
              <a:gd name="T107" fmla="*/ 2147483647 h 630"/>
              <a:gd name="T108" fmla="*/ 2147483647 w 1688"/>
              <a:gd name="T109" fmla="*/ 2147483647 h 630"/>
              <a:gd name="T110" fmla="*/ 2147483647 w 1688"/>
              <a:gd name="T111" fmla="*/ 2147483647 h 630"/>
              <a:gd name="T112" fmla="*/ 2147483647 w 1688"/>
              <a:gd name="T113" fmla="*/ 2147483647 h 630"/>
              <a:gd name="T114" fmla="*/ 2147483647 w 1688"/>
              <a:gd name="T115" fmla="*/ 2147483647 h 630"/>
              <a:gd name="T116" fmla="*/ 2147483647 w 1688"/>
              <a:gd name="T117" fmla="*/ 2147483647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GB"/>
          </a:p>
        </p:txBody>
      </p:sp>
      <p:sp>
        <p:nvSpPr>
          <p:cNvPr id="580" name="Freeform 162"/>
          <p:cNvSpPr>
            <a:spLocks/>
          </p:cNvSpPr>
          <p:nvPr>
            <p:custDataLst>
              <p:tags r:id="rId95"/>
            </p:custDataLst>
          </p:nvPr>
        </p:nvSpPr>
        <p:spPr bwMode="auto">
          <a:xfrm>
            <a:off x="2265363" y="4688929"/>
            <a:ext cx="328612" cy="415925"/>
          </a:xfrm>
          <a:custGeom>
            <a:avLst/>
            <a:gdLst>
              <a:gd name="T0" fmla="*/ 2147483647 w 758"/>
              <a:gd name="T1" fmla="*/ 2147483647 h 795"/>
              <a:gd name="T2" fmla="*/ 2147483647 w 758"/>
              <a:gd name="T3" fmla="*/ 2147483647 h 795"/>
              <a:gd name="T4" fmla="*/ 2147483647 w 758"/>
              <a:gd name="T5" fmla="*/ 2147483647 h 795"/>
              <a:gd name="T6" fmla="*/ 2147483647 w 758"/>
              <a:gd name="T7" fmla="*/ 2147483647 h 795"/>
              <a:gd name="T8" fmla="*/ 2147483647 w 758"/>
              <a:gd name="T9" fmla="*/ 2147483647 h 795"/>
              <a:gd name="T10" fmla="*/ 2147483647 w 758"/>
              <a:gd name="T11" fmla="*/ 2147483647 h 795"/>
              <a:gd name="T12" fmla="*/ 2147483647 w 758"/>
              <a:gd name="T13" fmla="*/ 2147483647 h 795"/>
              <a:gd name="T14" fmla="*/ 2147483647 w 758"/>
              <a:gd name="T15" fmla="*/ 2147483647 h 795"/>
              <a:gd name="T16" fmla="*/ 2147483647 w 758"/>
              <a:gd name="T17" fmla="*/ 2147483647 h 795"/>
              <a:gd name="T18" fmla="*/ 2147483647 w 758"/>
              <a:gd name="T19" fmla="*/ 2147483647 h 795"/>
              <a:gd name="T20" fmla="*/ 2147483647 w 758"/>
              <a:gd name="T21" fmla="*/ 2147483647 h 795"/>
              <a:gd name="T22" fmla="*/ 2147483647 w 758"/>
              <a:gd name="T23" fmla="*/ 2147483647 h 795"/>
              <a:gd name="T24" fmla="*/ 2147483647 w 758"/>
              <a:gd name="T25" fmla="*/ 2147483647 h 795"/>
              <a:gd name="T26" fmla="*/ 2147483647 w 758"/>
              <a:gd name="T27" fmla="*/ 2147483647 h 795"/>
              <a:gd name="T28" fmla="*/ 2147483647 w 758"/>
              <a:gd name="T29" fmla="*/ 2147483647 h 795"/>
              <a:gd name="T30" fmla="*/ 2147483647 w 758"/>
              <a:gd name="T31" fmla="*/ 2147483647 h 795"/>
              <a:gd name="T32" fmla="*/ 2147483647 w 758"/>
              <a:gd name="T33" fmla="*/ 2147483647 h 795"/>
              <a:gd name="T34" fmla="*/ 2147483647 w 758"/>
              <a:gd name="T35" fmla="*/ 2147483647 h 795"/>
              <a:gd name="T36" fmla="*/ 2147483647 w 758"/>
              <a:gd name="T37" fmla="*/ 2147483647 h 795"/>
              <a:gd name="T38" fmla="*/ 2147483647 w 758"/>
              <a:gd name="T39" fmla="*/ 2147483647 h 795"/>
              <a:gd name="T40" fmla="*/ 2147483647 w 758"/>
              <a:gd name="T41" fmla="*/ 2147483647 h 795"/>
              <a:gd name="T42" fmla="*/ 2147483647 w 758"/>
              <a:gd name="T43" fmla="*/ 2147483647 h 795"/>
              <a:gd name="T44" fmla="*/ 2147483647 w 758"/>
              <a:gd name="T45" fmla="*/ 2147483647 h 795"/>
              <a:gd name="T46" fmla="*/ 2147483647 w 758"/>
              <a:gd name="T47" fmla="*/ 2147483647 h 795"/>
              <a:gd name="T48" fmla="*/ 2147483647 w 758"/>
              <a:gd name="T49" fmla="*/ 2147483647 h 795"/>
              <a:gd name="T50" fmla="*/ 2147483647 w 758"/>
              <a:gd name="T51" fmla="*/ 2147483647 h 795"/>
              <a:gd name="T52" fmla="*/ 2147483647 w 758"/>
              <a:gd name="T53" fmla="*/ 2147483647 h 795"/>
              <a:gd name="T54" fmla="*/ 2147483647 w 758"/>
              <a:gd name="T55" fmla="*/ 2147483647 h 795"/>
              <a:gd name="T56" fmla="*/ 2147483647 w 758"/>
              <a:gd name="T57" fmla="*/ 2147483647 h 795"/>
              <a:gd name="T58" fmla="*/ 2147483647 w 758"/>
              <a:gd name="T59" fmla="*/ 2147483647 h 795"/>
              <a:gd name="T60" fmla="*/ 2147483647 w 758"/>
              <a:gd name="T61" fmla="*/ 2147483647 h 795"/>
              <a:gd name="T62" fmla="*/ 2147483647 w 758"/>
              <a:gd name="T63" fmla="*/ 2147483647 h 795"/>
              <a:gd name="T64" fmla="*/ 2147483647 w 758"/>
              <a:gd name="T65" fmla="*/ 2147483647 h 795"/>
              <a:gd name="T66" fmla="*/ 2147483647 w 758"/>
              <a:gd name="T67" fmla="*/ 2147483647 h 795"/>
              <a:gd name="T68" fmla="*/ 2147483647 w 758"/>
              <a:gd name="T69" fmla="*/ 2147483647 h 795"/>
              <a:gd name="T70" fmla="*/ 2147483647 w 758"/>
              <a:gd name="T71" fmla="*/ 2147483647 h 795"/>
              <a:gd name="T72" fmla="*/ 2147483647 w 758"/>
              <a:gd name="T73" fmla="*/ 2147483647 h 795"/>
              <a:gd name="T74" fmla="*/ 2147483647 w 758"/>
              <a:gd name="T75" fmla="*/ 2147483647 h 795"/>
              <a:gd name="T76" fmla="*/ 2147483647 w 758"/>
              <a:gd name="T77" fmla="*/ 2147483647 h 795"/>
              <a:gd name="T78" fmla="*/ 2147483647 w 758"/>
              <a:gd name="T79" fmla="*/ 2147483647 h 795"/>
              <a:gd name="T80" fmla="*/ 2147483647 w 758"/>
              <a:gd name="T81" fmla="*/ 2147483647 h 795"/>
              <a:gd name="T82" fmla="*/ 2147483647 w 758"/>
              <a:gd name="T83" fmla="*/ 2147483647 h 795"/>
              <a:gd name="T84" fmla="*/ 2147483647 w 758"/>
              <a:gd name="T85" fmla="*/ 2147483647 h 795"/>
              <a:gd name="T86" fmla="*/ 2147483647 w 758"/>
              <a:gd name="T87" fmla="*/ 2147483647 h 795"/>
              <a:gd name="T88" fmla="*/ 2147483647 w 758"/>
              <a:gd name="T89" fmla="*/ 2147483647 h 795"/>
              <a:gd name="T90" fmla="*/ 2147483647 w 758"/>
              <a:gd name="T91" fmla="*/ 2147483647 h 795"/>
              <a:gd name="T92" fmla="*/ 2147483647 w 758"/>
              <a:gd name="T93" fmla="*/ 2147483647 h 795"/>
              <a:gd name="T94" fmla="*/ 2147483647 w 758"/>
              <a:gd name="T95" fmla="*/ 2147483647 h 795"/>
              <a:gd name="T96" fmla="*/ 2147483647 w 758"/>
              <a:gd name="T97" fmla="*/ 2147483647 h 795"/>
              <a:gd name="T98" fmla="*/ 2147483647 w 758"/>
              <a:gd name="T99" fmla="*/ 2147483647 h 795"/>
              <a:gd name="T100" fmla="*/ 2147483647 w 758"/>
              <a:gd name="T101" fmla="*/ 2147483647 h 795"/>
              <a:gd name="T102" fmla="*/ 2147483647 w 758"/>
              <a:gd name="T103" fmla="*/ 2147483647 h 795"/>
              <a:gd name="T104" fmla="*/ 2147483647 w 758"/>
              <a:gd name="T105" fmla="*/ 2147483647 h 795"/>
              <a:gd name="T106" fmla="*/ 2147483647 w 758"/>
              <a:gd name="T107" fmla="*/ 2147483647 h 795"/>
              <a:gd name="T108" fmla="*/ 2147483647 w 758"/>
              <a:gd name="T109" fmla="*/ 2147483647 h 795"/>
              <a:gd name="T110" fmla="*/ 2147483647 w 758"/>
              <a:gd name="T111" fmla="*/ 2147483647 h 795"/>
              <a:gd name="T112" fmla="*/ 2147483647 w 758"/>
              <a:gd name="T113" fmla="*/ 2147483647 h 795"/>
              <a:gd name="T114" fmla="*/ 2147483647 w 758"/>
              <a:gd name="T115" fmla="*/ 2147483647 h 795"/>
              <a:gd name="T116" fmla="*/ 2147483647 w 758"/>
              <a:gd name="T117" fmla="*/ 2147483647 h 795"/>
              <a:gd name="T118" fmla="*/ 0 w 758"/>
              <a:gd name="T119" fmla="*/ 2147483647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581" name="Freeform 163"/>
          <p:cNvSpPr>
            <a:spLocks/>
          </p:cNvSpPr>
          <p:nvPr>
            <p:custDataLst>
              <p:tags r:id="rId96"/>
            </p:custDataLst>
          </p:nvPr>
        </p:nvSpPr>
        <p:spPr bwMode="auto">
          <a:xfrm>
            <a:off x="2479675" y="4119017"/>
            <a:ext cx="119063" cy="215900"/>
          </a:xfrm>
          <a:custGeom>
            <a:avLst/>
            <a:gdLst>
              <a:gd name="T0" fmla="*/ 2147483647 w 273"/>
              <a:gd name="T1" fmla="*/ 2147483647 h 414"/>
              <a:gd name="T2" fmla="*/ 2147483647 w 273"/>
              <a:gd name="T3" fmla="*/ 2147483647 h 414"/>
              <a:gd name="T4" fmla="*/ 2147483647 w 273"/>
              <a:gd name="T5" fmla="*/ 2147483647 h 414"/>
              <a:gd name="T6" fmla="*/ 2147483647 w 273"/>
              <a:gd name="T7" fmla="*/ 2147483647 h 414"/>
              <a:gd name="T8" fmla="*/ 2147483647 w 273"/>
              <a:gd name="T9" fmla="*/ 2147483647 h 414"/>
              <a:gd name="T10" fmla="*/ 2147483647 w 273"/>
              <a:gd name="T11" fmla="*/ 2147483647 h 414"/>
              <a:gd name="T12" fmla="*/ 2147483647 w 273"/>
              <a:gd name="T13" fmla="*/ 2147483647 h 414"/>
              <a:gd name="T14" fmla="*/ 2147483647 w 273"/>
              <a:gd name="T15" fmla="*/ 2147483647 h 414"/>
              <a:gd name="T16" fmla="*/ 2147483647 w 273"/>
              <a:gd name="T17" fmla="*/ 2147483647 h 414"/>
              <a:gd name="T18" fmla="*/ 2147483647 w 273"/>
              <a:gd name="T19" fmla="*/ 2147483647 h 414"/>
              <a:gd name="T20" fmla="*/ 2147483647 w 273"/>
              <a:gd name="T21" fmla="*/ 2147483647 h 414"/>
              <a:gd name="T22" fmla="*/ 2147483647 w 273"/>
              <a:gd name="T23" fmla="*/ 2147483647 h 414"/>
              <a:gd name="T24" fmla="*/ 2147483647 w 273"/>
              <a:gd name="T25" fmla="*/ 2147483647 h 414"/>
              <a:gd name="T26" fmla="*/ 2147483647 w 273"/>
              <a:gd name="T27" fmla="*/ 2147483647 h 414"/>
              <a:gd name="T28" fmla="*/ 2147483647 w 273"/>
              <a:gd name="T29" fmla="*/ 2147483647 h 414"/>
              <a:gd name="T30" fmla="*/ 2147483647 w 273"/>
              <a:gd name="T31" fmla="*/ 2147483647 h 414"/>
              <a:gd name="T32" fmla="*/ 2147483647 w 273"/>
              <a:gd name="T33" fmla="*/ 2147483647 h 414"/>
              <a:gd name="T34" fmla="*/ 2147483647 w 273"/>
              <a:gd name="T35" fmla="*/ 2147483647 h 414"/>
              <a:gd name="T36" fmla="*/ 2147483647 w 273"/>
              <a:gd name="T37" fmla="*/ 2147483647 h 414"/>
              <a:gd name="T38" fmla="*/ 2147483647 w 273"/>
              <a:gd name="T39" fmla="*/ 2147483647 h 414"/>
              <a:gd name="T40" fmla="*/ 2147483647 w 273"/>
              <a:gd name="T41" fmla="*/ 2147483647 h 414"/>
              <a:gd name="T42" fmla="*/ 2147483647 w 273"/>
              <a:gd name="T43" fmla="*/ 2147483647 h 414"/>
              <a:gd name="T44" fmla="*/ 2147483647 w 273"/>
              <a:gd name="T45" fmla="*/ 2147483647 h 414"/>
              <a:gd name="T46" fmla="*/ 2147483647 w 273"/>
              <a:gd name="T47" fmla="*/ 2147483647 h 414"/>
              <a:gd name="T48" fmla="*/ 2147483647 w 273"/>
              <a:gd name="T49" fmla="*/ 2147483647 h 414"/>
              <a:gd name="T50" fmla="*/ 2147483647 w 273"/>
              <a:gd name="T51" fmla="*/ 2147483647 h 414"/>
              <a:gd name="T52" fmla="*/ 2147483647 w 273"/>
              <a:gd name="T53" fmla="*/ 2147483647 h 414"/>
              <a:gd name="T54" fmla="*/ 2147483647 w 273"/>
              <a:gd name="T55" fmla="*/ 2147483647 h 414"/>
              <a:gd name="T56" fmla="*/ 2147483647 w 273"/>
              <a:gd name="T57" fmla="*/ 2147483647 h 414"/>
              <a:gd name="T58" fmla="*/ 2147483647 w 273"/>
              <a:gd name="T59" fmla="*/ 2147483647 h 414"/>
              <a:gd name="T60" fmla="*/ 2147483647 w 273"/>
              <a:gd name="T61" fmla="*/ 2147483647 h 414"/>
              <a:gd name="T62" fmla="*/ 2147483647 w 273"/>
              <a:gd name="T63" fmla="*/ 2147483647 h 414"/>
              <a:gd name="T64" fmla="*/ 2147483647 w 273"/>
              <a:gd name="T65" fmla="*/ 2147483647 h 414"/>
              <a:gd name="T66" fmla="*/ 2147483647 w 273"/>
              <a:gd name="T67" fmla="*/ 2147483647 h 414"/>
              <a:gd name="T68" fmla="*/ 2147483647 w 273"/>
              <a:gd name="T69" fmla="*/ 2147483647 h 414"/>
              <a:gd name="T70" fmla="*/ 2147483647 w 273"/>
              <a:gd name="T71" fmla="*/ 2147483647 h 414"/>
              <a:gd name="T72" fmla="*/ 2147483647 w 273"/>
              <a:gd name="T73" fmla="*/ 2147483647 h 414"/>
              <a:gd name="T74" fmla="*/ 2147483647 w 273"/>
              <a:gd name="T75" fmla="*/ 2147483647 h 414"/>
              <a:gd name="T76" fmla="*/ 2147483647 w 273"/>
              <a:gd name="T77" fmla="*/ 2147483647 h 414"/>
              <a:gd name="T78" fmla="*/ 2147483647 w 273"/>
              <a:gd name="T79" fmla="*/ 2147483647 h 414"/>
              <a:gd name="T80" fmla="*/ 2147483647 w 273"/>
              <a:gd name="T81" fmla="*/ 2147483647 h 414"/>
              <a:gd name="T82" fmla="*/ 2147483647 w 273"/>
              <a:gd name="T83" fmla="*/ 2147483647 h 414"/>
              <a:gd name="T84" fmla="*/ 2147483647 w 273"/>
              <a:gd name="T85" fmla="*/ 2147483647 h 414"/>
              <a:gd name="T86" fmla="*/ 2147483647 w 273"/>
              <a:gd name="T87" fmla="*/ 2147483647 h 414"/>
              <a:gd name="T88" fmla="*/ 2147483647 w 273"/>
              <a:gd name="T89" fmla="*/ 2147483647 h 414"/>
              <a:gd name="T90" fmla="*/ 2147483647 w 273"/>
              <a:gd name="T91" fmla="*/ 2147483647 h 414"/>
              <a:gd name="T92" fmla="*/ 2147483647 w 273"/>
              <a:gd name="T93" fmla="*/ 2147483647 h 414"/>
              <a:gd name="T94" fmla="*/ 2147483647 w 273"/>
              <a:gd name="T95" fmla="*/ 2147483647 h 414"/>
              <a:gd name="T96" fmla="*/ 2147483647 w 273"/>
              <a:gd name="T97" fmla="*/ 2147483647 h 414"/>
              <a:gd name="T98" fmla="*/ 2147483647 w 273"/>
              <a:gd name="T99" fmla="*/ 2147483647 h 414"/>
              <a:gd name="T100" fmla="*/ 2147483647 w 273"/>
              <a:gd name="T101" fmla="*/ 2147483647 h 414"/>
              <a:gd name="T102" fmla="*/ 2147483647 w 273"/>
              <a:gd name="T103" fmla="*/ 2147483647 h 414"/>
              <a:gd name="T104" fmla="*/ 2147483647 w 273"/>
              <a:gd name="T105" fmla="*/ 2147483647 h 414"/>
              <a:gd name="T106" fmla="*/ 2147483647 w 273"/>
              <a:gd name="T107" fmla="*/ 2147483647 h 414"/>
              <a:gd name="T108" fmla="*/ 2147483647 w 273"/>
              <a:gd name="T109" fmla="*/ 2147483647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grpSp>
        <p:nvGrpSpPr>
          <p:cNvPr id="582" name="Group 164"/>
          <p:cNvGrpSpPr>
            <a:grpSpLocks/>
          </p:cNvGrpSpPr>
          <p:nvPr>
            <p:custDataLst>
              <p:tags r:id="rId97"/>
            </p:custDataLst>
          </p:nvPr>
        </p:nvGrpSpPr>
        <p:grpSpPr bwMode="auto">
          <a:xfrm>
            <a:off x="2193925" y="3953917"/>
            <a:ext cx="323850" cy="401637"/>
            <a:chOff x="1486" y="2412"/>
            <a:chExt cx="244" cy="256"/>
          </a:xfrm>
          <a:solidFill>
            <a:srgbClr val="C0C0C0"/>
          </a:solidFill>
        </p:grpSpPr>
        <p:sp>
          <p:nvSpPr>
            <p:cNvPr id="583" name="Freeform 165"/>
            <p:cNvSpPr>
              <a:spLocks/>
            </p:cNvSpPr>
            <p:nvPr/>
          </p:nvSpPr>
          <p:spPr bwMode="auto">
            <a:xfrm>
              <a:off x="1639" y="2457"/>
              <a:ext cx="18" cy="7"/>
            </a:xfrm>
            <a:custGeom>
              <a:avLst/>
              <a:gdLst>
                <a:gd name="T0" fmla="*/ 0 w 54"/>
                <a:gd name="T1" fmla="*/ 0 h 22"/>
                <a:gd name="T2" fmla="*/ 0 w 54"/>
                <a:gd name="T3" fmla="*/ 2 h 22"/>
                <a:gd name="T4" fmla="*/ 1 w 54"/>
                <a:gd name="T5" fmla="*/ 2 h 22"/>
                <a:gd name="T6" fmla="*/ 1 w 54"/>
                <a:gd name="T7" fmla="*/ 2 h 22"/>
                <a:gd name="T8" fmla="*/ 2 w 54"/>
                <a:gd name="T9" fmla="*/ 2 h 22"/>
                <a:gd name="T10" fmla="*/ 2 w 54"/>
                <a:gd name="T11" fmla="*/ 2 h 22"/>
                <a:gd name="T12" fmla="*/ 3 w 54"/>
                <a:gd name="T13" fmla="*/ 2 h 22"/>
                <a:gd name="T14" fmla="*/ 3 w 54"/>
                <a:gd name="T15" fmla="*/ 2 h 22"/>
                <a:gd name="T16" fmla="*/ 3 w 54"/>
                <a:gd name="T17" fmla="*/ 2 h 22"/>
                <a:gd name="T18" fmla="*/ 4 w 54"/>
                <a:gd name="T19" fmla="*/ 2 h 22"/>
                <a:gd name="T20" fmla="*/ 4 w 54"/>
                <a:gd name="T21" fmla="*/ 2 h 22"/>
                <a:gd name="T22" fmla="*/ 5 w 54"/>
                <a:gd name="T23" fmla="*/ 1 h 22"/>
                <a:gd name="T24" fmla="*/ 5 w 54"/>
                <a:gd name="T25" fmla="*/ 1 h 22"/>
                <a:gd name="T26" fmla="*/ 6 w 54"/>
                <a:gd name="T27" fmla="*/ 1 h 22"/>
                <a:gd name="T28" fmla="*/ 4 w 54"/>
                <a:gd name="T29" fmla="*/ 1 h 22"/>
                <a:gd name="T30" fmla="*/ 2 w 54"/>
                <a:gd name="T31" fmla="*/ 0 h 22"/>
                <a:gd name="T32" fmla="*/ 1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584" name="Freeform 166"/>
            <p:cNvSpPr>
              <a:spLocks/>
            </p:cNvSpPr>
            <p:nvPr/>
          </p:nvSpPr>
          <p:spPr bwMode="auto">
            <a:xfrm>
              <a:off x="1526" y="2412"/>
              <a:ext cx="2" cy="8"/>
            </a:xfrm>
            <a:custGeom>
              <a:avLst/>
              <a:gdLst>
                <a:gd name="T0" fmla="*/ 1 w 6"/>
                <a:gd name="T1" fmla="*/ 3 h 24"/>
                <a:gd name="T2" fmla="*/ 1 w 6"/>
                <a:gd name="T3" fmla="*/ 0 h 24"/>
                <a:gd name="T4" fmla="*/ 0 w 6"/>
                <a:gd name="T5" fmla="*/ 0 h 24"/>
                <a:gd name="T6" fmla="*/ 0 w 6"/>
                <a:gd name="T7" fmla="*/ 0 h 24"/>
                <a:gd name="T8" fmla="*/ 0 w 6"/>
                <a:gd name="T9" fmla="*/ 1 h 24"/>
                <a:gd name="T10" fmla="*/ 0 w 6"/>
                <a:gd name="T11" fmla="*/ 1 h 24"/>
                <a:gd name="T12" fmla="*/ 0 w 6"/>
                <a:gd name="T13" fmla="*/ 2 h 24"/>
                <a:gd name="T14" fmla="*/ 0 w 6"/>
                <a:gd name="T15" fmla="*/ 2 h 24"/>
                <a:gd name="T16" fmla="*/ 0 w 6"/>
                <a:gd name="T17" fmla="*/ 3 h 24"/>
                <a:gd name="T18" fmla="*/ 1 w 6"/>
                <a:gd name="T19" fmla="*/ 3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585" name="Freeform 167"/>
            <p:cNvSpPr>
              <a:spLocks/>
            </p:cNvSpPr>
            <p:nvPr/>
          </p:nvSpPr>
          <p:spPr bwMode="auto">
            <a:xfrm>
              <a:off x="1557" y="2438"/>
              <a:ext cx="8" cy="4"/>
            </a:xfrm>
            <a:custGeom>
              <a:avLst/>
              <a:gdLst>
                <a:gd name="T0" fmla="*/ 0 w 27"/>
                <a:gd name="T1" fmla="*/ 1 h 12"/>
                <a:gd name="T2" fmla="*/ 2 w 27"/>
                <a:gd name="T3" fmla="*/ 1 h 12"/>
                <a:gd name="T4" fmla="*/ 1 w 27"/>
                <a:gd name="T5" fmla="*/ 0 h 12"/>
                <a:gd name="T6" fmla="*/ 0 w 27"/>
                <a:gd name="T7" fmla="*/ 1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586" name="Freeform 168"/>
            <p:cNvSpPr>
              <a:spLocks/>
            </p:cNvSpPr>
            <p:nvPr/>
          </p:nvSpPr>
          <p:spPr bwMode="auto">
            <a:xfrm>
              <a:off x="1486" y="2444"/>
              <a:ext cx="244" cy="224"/>
            </a:xfrm>
            <a:custGeom>
              <a:avLst/>
              <a:gdLst>
                <a:gd name="T0" fmla="*/ 1 w 743"/>
                <a:gd name="T1" fmla="*/ 23 h 672"/>
                <a:gd name="T2" fmla="*/ 5 w 743"/>
                <a:gd name="T3" fmla="*/ 30 h 672"/>
                <a:gd name="T4" fmla="*/ 13 w 743"/>
                <a:gd name="T5" fmla="*/ 33 h 672"/>
                <a:gd name="T6" fmla="*/ 18 w 743"/>
                <a:gd name="T7" fmla="*/ 35 h 672"/>
                <a:gd name="T8" fmla="*/ 21 w 743"/>
                <a:gd name="T9" fmla="*/ 38 h 672"/>
                <a:gd name="T10" fmla="*/ 32 w 743"/>
                <a:gd name="T11" fmla="*/ 42 h 672"/>
                <a:gd name="T12" fmla="*/ 31 w 743"/>
                <a:gd name="T13" fmla="*/ 47 h 672"/>
                <a:gd name="T14" fmla="*/ 33 w 743"/>
                <a:gd name="T15" fmla="*/ 57 h 672"/>
                <a:gd name="T16" fmla="*/ 33 w 743"/>
                <a:gd name="T17" fmla="*/ 59 h 672"/>
                <a:gd name="T18" fmla="*/ 33 w 743"/>
                <a:gd name="T19" fmla="*/ 63 h 672"/>
                <a:gd name="T20" fmla="*/ 35 w 743"/>
                <a:gd name="T21" fmla="*/ 69 h 672"/>
                <a:gd name="T22" fmla="*/ 40 w 743"/>
                <a:gd name="T23" fmla="*/ 73 h 672"/>
                <a:gd name="T24" fmla="*/ 45 w 743"/>
                <a:gd name="T25" fmla="*/ 75 h 672"/>
                <a:gd name="T26" fmla="*/ 50 w 743"/>
                <a:gd name="T27" fmla="*/ 73 h 672"/>
                <a:gd name="T28" fmla="*/ 55 w 743"/>
                <a:gd name="T29" fmla="*/ 69 h 672"/>
                <a:gd name="T30" fmla="*/ 56 w 743"/>
                <a:gd name="T31" fmla="*/ 65 h 672"/>
                <a:gd name="T32" fmla="*/ 52 w 743"/>
                <a:gd name="T33" fmla="*/ 52 h 672"/>
                <a:gd name="T34" fmla="*/ 62 w 743"/>
                <a:gd name="T35" fmla="*/ 56 h 672"/>
                <a:gd name="T36" fmla="*/ 65 w 743"/>
                <a:gd name="T37" fmla="*/ 53 h 672"/>
                <a:gd name="T38" fmla="*/ 70 w 743"/>
                <a:gd name="T39" fmla="*/ 49 h 672"/>
                <a:gd name="T40" fmla="*/ 72 w 743"/>
                <a:gd name="T41" fmla="*/ 49 h 672"/>
                <a:gd name="T42" fmla="*/ 74 w 743"/>
                <a:gd name="T43" fmla="*/ 48 h 672"/>
                <a:gd name="T44" fmla="*/ 72 w 743"/>
                <a:gd name="T45" fmla="*/ 36 h 672"/>
                <a:gd name="T46" fmla="*/ 77 w 743"/>
                <a:gd name="T47" fmla="*/ 33 h 672"/>
                <a:gd name="T48" fmla="*/ 77 w 743"/>
                <a:gd name="T49" fmla="*/ 28 h 672"/>
                <a:gd name="T50" fmla="*/ 78 w 743"/>
                <a:gd name="T51" fmla="*/ 26 h 672"/>
                <a:gd name="T52" fmla="*/ 78 w 743"/>
                <a:gd name="T53" fmla="*/ 24 h 672"/>
                <a:gd name="T54" fmla="*/ 76 w 743"/>
                <a:gd name="T55" fmla="*/ 22 h 672"/>
                <a:gd name="T56" fmla="*/ 74 w 743"/>
                <a:gd name="T57" fmla="*/ 19 h 672"/>
                <a:gd name="T58" fmla="*/ 72 w 743"/>
                <a:gd name="T59" fmla="*/ 16 h 672"/>
                <a:gd name="T60" fmla="*/ 69 w 743"/>
                <a:gd name="T61" fmla="*/ 17 h 672"/>
                <a:gd name="T62" fmla="*/ 68 w 743"/>
                <a:gd name="T63" fmla="*/ 15 h 672"/>
                <a:gd name="T64" fmla="*/ 65 w 743"/>
                <a:gd name="T65" fmla="*/ 13 h 672"/>
                <a:gd name="T66" fmla="*/ 63 w 743"/>
                <a:gd name="T67" fmla="*/ 11 h 672"/>
                <a:gd name="T68" fmla="*/ 58 w 743"/>
                <a:gd name="T69" fmla="*/ 8 h 672"/>
                <a:gd name="T70" fmla="*/ 53 w 743"/>
                <a:gd name="T71" fmla="*/ 10 h 672"/>
                <a:gd name="T72" fmla="*/ 51 w 743"/>
                <a:gd name="T73" fmla="*/ 11 h 672"/>
                <a:gd name="T74" fmla="*/ 47 w 743"/>
                <a:gd name="T75" fmla="*/ 13 h 672"/>
                <a:gd name="T76" fmla="*/ 45 w 743"/>
                <a:gd name="T77" fmla="*/ 12 h 672"/>
                <a:gd name="T78" fmla="*/ 42 w 743"/>
                <a:gd name="T79" fmla="*/ 11 h 672"/>
                <a:gd name="T80" fmla="*/ 39 w 743"/>
                <a:gd name="T81" fmla="*/ 9 h 672"/>
                <a:gd name="T82" fmla="*/ 34 w 743"/>
                <a:gd name="T83" fmla="*/ 9 h 672"/>
                <a:gd name="T84" fmla="*/ 32 w 743"/>
                <a:gd name="T85" fmla="*/ 10 h 672"/>
                <a:gd name="T86" fmla="*/ 27 w 743"/>
                <a:gd name="T87" fmla="*/ 10 h 672"/>
                <a:gd name="T88" fmla="*/ 25 w 743"/>
                <a:gd name="T89" fmla="*/ 6 h 672"/>
                <a:gd name="T90" fmla="*/ 19 w 743"/>
                <a:gd name="T91" fmla="*/ 2 h 672"/>
                <a:gd name="T92" fmla="*/ 16 w 743"/>
                <a:gd name="T93" fmla="*/ 1 h 672"/>
                <a:gd name="T94" fmla="*/ 15 w 743"/>
                <a:gd name="T95" fmla="*/ 5 h 672"/>
                <a:gd name="T96" fmla="*/ 13 w 743"/>
                <a:gd name="T97" fmla="*/ 8 h 672"/>
                <a:gd name="T98" fmla="*/ 13 w 743"/>
                <a:gd name="T99" fmla="*/ 15 h 672"/>
                <a:gd name="T100" fmla="*/ 11 w 743"/>
                <a:gd name="T101" fmla="*/ 22 h 672"/>
                <a:gd name="T102" fmla="*/ 10 w 743"/>
                <a:gd name="T103" fmla="*/ 21 h 672"/>
                <a:gd name="T104" fmla="*/ 8 w 743"/>
                <a:gd name="T105" fmla="*/ 20 h 672"/>
                <a:gd name="T106" fmla="*/ 6 w 743"/>
                <a:gd name="T107" fmla="*/ 19 h 672"/>
                <a:gd name="T108" fmla="*/ 6 w 743"/>
                <a:gd name="T109" fmla="*/ 13 h 672"/>
                <a:gd name="T110" fmla="*/ 8 w 743"/>
                <a:gd name="T111" fmla="*/ 7 h 672"/>
                <a:gd name="T112" fmla="*/ 11 w 743"/>
                <a:gd name="T113" fmla="*/ 2 h 672"/>
                <a:gd name="T114" fmla="*/ 6 w 743"/>
                <a:gd name="T115" fmla="*/ 3 h 672"/>
                <a:gd name="T116" fmla="*/ 2 w 743"/>
                <a:gd name="T117" fmla="*/ 8 h 672"/>
                <a:gd name="T118" fmla="*/ 0 w 743"/>
                <a:gd name="T119" fmla="*/ 13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grpSp>
      <p:sp>
        <p:nvSpPr>
          <p:cNvPr id="587" name="Freeform 169"/>
          <p:cNvSpPr>
            <a:spLocks/>
          </p:cNvSpPr>
          <p:nvPr>
            <p:custDataLst>
              <p:tags r:id="rId98"/>
            </p:custDataLst>
          </p:nvPr>
        </p:nvSpPr>
        <p:spPr bwMode="auto">
          <a:xfrm>
            <a:off x="7215188" y="5493792"/>
            <a:ext cx="31750" cy="11112"/>
          </a:xfrm>
          <a:custGeom>
            <a:avLst/>
            <a:gdLst>
              <a:gd name="T0" fmla="*/ 0 w 79"/>
              <a:gd name="T1" fmla="*/ 2147483647 h 23"/>
              <a:gd name="T2" fmla="*/ 2147483647 w 79"/>
              <a:gd name="T3" fmla="*/ 2147483647 h 23"/>
              <a:gd name="T4" fmla="*/ 2147483647 w 79"/>
              <a:gd name="T5" fmla="*/ 2147483647 h 23"/>
              <a:gd name="T6" fmla="*/ 2147483647 w 79"/>
              <a:gd name="T7" fmla="*/ 2147483647 h 23"/>
              <a:gd name="T8" fmla="*/ 2147483647 w 79"/>
              <a:gd name="T9" fmla="*/ 0 h 23"/>
              <a:gd name="T10" fmla="*/ 2147483647 w 79"/>
              <a:gd name="T11" fmla="*/ 0 h 23"/>
              <a:gd name="T12" fmla="*/ 2147483647 w 79"/>
              <a:gd name="T13" fmla="*/ 2147483647 h 23"/>
              <a:gd name="T14" fmla="*/ 2147483647 w 79"/>
              <a:gd name="T15" fmla="*/ 2147483647 h 23"/>
              <a:gd name="T16" fmla="*/ 2147483647 w 79"/>
              <a:gd name="T17" fmla="*/ 2147483647 h 23"/>
              <a:gd name="T18" fmla="*/ 2147483647 w 79"/>
              <a:gd name="T19" fmla="*/ 2147483647 h 23"/>
              <a:gd name="T20" fmla="*/ 2147483647 w 79"/>
              <a:gd name="T21" fmla="*/ 2147483647 h 23"/>
              <a:gd name="T22" fmla="*/ 2147483647 w 79"/>
              <a:gd name="T23" fmla="*/ 2147483647 h 23"/>
              <a:gd name="T24" fmla="*/ 2147483647 w 79"/>
              <a:gd name="T25" fmla="*/ 2147483647 h 23"/>
              <a:gd name="T26" fmla="*/ 2147483647 w 79"/>
              <a:gd name="T27" fmla="*/ 2147483647 h 23"/>
              <a:gd name="T28" fmla="*/ 2147483647 w 79"/>
              <a:gd name="T29" fmla="*/ 2147483647 h 23"/>
              <a:gd name="T30" fmla="*/ 2147483647 w 79"/>
              <a:gd name="T31" fmla="*/ 2147483647 h 23"/>
              <a:gd name="T32" fmla="*/ 2147483647 w 79"/>
              <a:gd name="T33" fmla="*/ 2147483647 h 23"/>
              <a:gd name="T34" fmla="*/ 2147483647 w 79"/>
              <a:gd name="T35" fmla="*/ 2147483647 h 23"/>
              <a:gd name="T36" fmla="*/ 2147483647 w 79"/>
              <a:gd name="T37" fmla="*/ 2147483647 h 23"/>
              <a:gd name="T38" fmla="*/ 2147483647 w 79"/>
              <a:gd name="T39" fmla="*/ 2147483647 h 23"/>
              <a:gd name="T40" fmla="*/ 2147483647 w 79"/>
              <a:gd name="T41" fmla="*/ 2147483647 h 23"/>
              <a:gd name="T42" fmla="*/ 2147483647 w 79"/>
              <a:gd name="T43" fmla="*/ 2147483647 h 23"/>
              <a:gd name="T44" fmla="*/ 2147483647 w 79"/>
              <a:gd name="T45" fmla="*/ 2147483647 h 23"/>
              <a:gd name="T46" fmla="*/ 2147483647 w 79"/>
              <a:gd name="T47" fmla="*/ 2147483647 h 23"/>
              <a:gd name="T48" fmla="*/ 0 w 79"/>
              <a:gd name="T49" fmla="*/ 2147483647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GB"/>
          </a:p>
        </p:txBody>
      </p:sp>
      <p:sp>
        <p:nvSpPr>
          <p:cNvPr id="588" name="Freeform 170"/>
          <p:cNvSpPr>
            <a:spLocks/>
          </p:cNvSpPr>
          <p:nvPr>
            <p:custDataLst>
              <p:tags r:id="rId99"/>
            </p:custDataLst>
          </p:nvPr>
        </p:nvSpPr>
        <p:spPr bwMode="auto">
          <a:xfrm>
            <a:off x="7331075" y="5627142"/>
            <a:ext cx="1588" cy="4762"/>
          </a:xfrm>
          <a:custGeom>
            <a:avLst/>
            <a:gdLst>
              <a:gd name="T0" fmla="*/ 0 w 1588"/>
              <a:gd name="T1" fmla="*/ 0 h 6"/>
              <a:gd name="T2" fmla="*/ 0 w 1588"/>
              <a:gd name="T3" fmla="*/ 2147483647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89" name="Line 171"/>
          <p:cNvSpPr>
            <a:spLocks noChangeShapeType="1"/>
          </p:cNvSpPr>
          <p:nvPr>
            <p:custDataLst>
              <p:tags r:id="rId100"/>
            </p:custDataLst>
          </p:nvPr>
        </p:nvSpPr>
        <p:spPr bwMode="auto">
          <a:xfrm flipV="1">
            <a:off x="7421563" y="5625554"/>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0" name="Freeform 172"/>
          <p:cNvSpPr>
            <a:spLocks/>
          </p:cNvSpPr>
          <p:nvPr>
            <p:custDataLst>
              <p:tags r:id="rId101"/>
            </p:custDataLst>
          </p:nvPr>
        </p:nvSpPr>
        <p:spPr bwMode="auto">
          <a:xfrm>
            <a:off x="7421563" y="5625554"/>
            <a:ext cx="3175" cy="15875"/>
          </a:xfrm>
          <a:custGeom>
            <a:avLst/>
            <a:gdLst>
              <a:gd name="T0" fmla="*/ 0 w 5"/>
              <a:gd name="T1" fmla="*/ 0 h 30"/>
              <a:gd name="T2" fmla="*/ 2147483647 w 5"/>
              <a:gd name="T3" fmla="*/ 2147483647 h 30"/>
              <a:gd name="T4" fmla="*/ 2147483647 w 5"/>
              <a:gd name="T5" fmla="*/ 2147483647 h 30"/>
              <a:gd name="T6" fmla="*/ 2147483647 w 5"/>
              <a:gd name="T7" fmla="*/ 2147483647 h 30"/>
              <a:gd name="T8" fmla="*/ 2147483647 w 5"/>
              <a:gd name="T9" fmla="*/ 2147483647 h 30"/>
              <a:gd name="T10" fmla="*/ 2147483647 w 5"/>
              <a:gd name="T11" fmla="*/ 2147483647 h 30"/>
              <a:gd name="T12" fmla="*/ 2147483647 w 5"/>
              <a:gd name="T13" fmla="*/ 2147483647 h 30"/>
              <a:gd name="T14" fmla="*/ 2147483647 w 5"/>
              <a:gd name="T15" fmla="*/ 2147483647 h 30"/>
              <a:gd name="T16" fmla="*/ 0 w 5"/>
              <a:gd name="T17" fmla="*/ 2147483647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GB"/>
          </a:p>
        </p:txBody>
      </p:sp>
      <p:sp>
        <p:nvSpPr>
          <p:cNvPr id="591" name="Freeform 173"/>
          <p:cNvSpPr>
            <a:spLocks/>
          </p:cNvSpPr>
          <p:nvPr>
            <p:custDataLst>
              <p:tags r:id="rId102"/>
            </p:custDataLst>
          </p:nvPr>
        </p:nvSpPr>
        <p:spPr bwMode="auto">
          <a:xfrm>
            <a:off x="7720013" y="5095329"/>
            <a:ext cx="22225" cy="28575"/>
          </a:xfrm>
          <a:custGeom>
            <a:avLst/>
            <a:gdLst>
              <a:gd name="T0" fmla="*/ 0 w 53"/>
              <a:gd name="T1" fmla="*/ 2147483647 h 55"/>
              <a:gd name="T2" fmla="*/ 2147483647 w 53"/>
              <a:gd name="T3" fmla="*/ 2147483647 h 55"/>
              <a:gd name="T4" fmla="*/ 2147483647 w 53"/>
              <a:gd name="T5" fmla="*/ 2147483647 h 55"/>
              <a:gd name="T6" fmla="*/ 2147483647 w 53"/>
              <a:gd name="T7" fmla="*/ 2147483647 h 55"/>
              <a:gd name="T8" fmla="*/ 2147483647 w 53"/>
              <a:gd name="T9" fmla="*/ 2147483647 h 55"/>
              <a:gd name="T10" fmla="*/ 2147483647 w 53"/>
              <a:gd name="T11" fmla="*/ 2147483647 h 55"/>
              <a:gd name="T12" fmla="*/ 2147483647 w 53"/>
              <a:gd name="T13" fmla="*/ 2147483647 h 55"/>
              <a:gd name="T14" fmla="*/ 2147483647 w 53"/>
              <a:gd name="T15" fmla="*/ 2147483647 h 55"/>
              <a:gd name="T16" fmla="*/ 2147483647 w 53"/>
              <a:gd name="T17" fmla="*/ 2147483647 h 55"/>
              <a:gd name="T18" fmla="*/ 2147483647 w 53"/>
              <a:gd name="T19" fmla="*/ 2147483647 h 55"/>
              <a:gd name="T20" fmla="*/ 2147483647 w 53"/>
              <a:gd name="T21" fmla="*/ 2147483647 h 55"/>
              <a:gd name="T22" fmla="*/ 2147483647 w 53"/>
              <a:gd name="T23" fmla="*/ 2147483647 h 55"/>
              <a:gd name="T24" fmla="*/ 2147483647 w 53"/>
              <a:gd name="T25" fmla="*/ 2147483647 h 55"/>
              <a:gd name="T26" fmla="*/ 2147483647 w 53"/>
              <a:gd name="T27" fmla="*/ 0 h 55"/>
              <a:gd name="T28" fmla="*/ 2147483647 w 53"/>
              <a:gd name="T29" fmla="*/ 2147483647 h 55"/>
              <a:gd name="T30" fmla="*/ 0 w 53"/>
              <a:gd name="T31" fmla="*/ 2147483647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592" name="Freeform 174"/>
          <p:cNvSpPr>
            <a:spLocks/>
          </p:cNvSpPr>
          <p:nvPr>
            <p:custDataLst>
              <p:tags r:id="rId103"/>
            </p:custDataLst>
          </p:nvPr>
        </p:nvSpPr>
        <p:spPr bwMode="auto">
          <a:xfrm>
            <a:off x="7726363" y="5022304"/>
            <a:ext cx="26987" cy="39688"/>
          </a:xfrm>
          <a:custGeom>
            <a:avLst/>
            <a:gdLst>
              <a:gd name="T0" fmla="*/ 0 w 65"/>
              <a:gd name="T1" fmla="*/ 2147483647 h 75"/>
              <a:gd name="T2" fmla="*/ 2147483647 w 65"/>
              <a:gd name="T3" fmla="*/ 2147483647 h 75"/>
              <a:gd name="T4" fmla="*/ 2147483647 w 65"/>
              <a:gd name="T5" fmla="*/ 2147483647 h 75"/>
              <a:gd name="T6" fmla="*/ 2147483647 w 65"/>
              <a:gd name="T7" fmla="*/ 2147483647 h 75"/>
              <a:gd name="T8" fmla="*/ 2147483647 w 65"/>
              <a:gd name="T9" fmla="*/ 2147483647 h 75"/>
              <a:gd name="T10" fmla="*/ 2147483647 w 65"/>
              <a:gd name="T11" fmla="*/ 2147483647 h 75"/>
              <a:gd name="T12" fmla="*/ 2147483647 w 65"/>
              <a:gd name="T13" fmla="*/ 2147483647 h 75"/>
              <a:gd name="T14" fmla="*/ 2147483647 w 65"/>
              <a:gd name="T15" fmla="*/ 2147483647 h 75"/>
              <a:gd name="T16" fmla="*/ 2147483647 w 65"/>
              <a:gd name="T17" fmla="*/ 2147483647 h 75"/>
              <a:gd name="T18" fmla="*/ 2147483647 w 65"/>
              <a:gd name="T19" fmla="*/ 2147483647 h 75"/>
              <a:gd name="T20" fmla="*/ 2147483647 w 65"/>
              <a:gd name="T21" fmla="*/ 2147483647 h 75"/>
              <a:gd name="T22" fmla="*/ 2147483647 w 65"/>
              <a:gd name="T23" fmla="*/ 2147483647 h 75"/>
              <a:gd name="T24" fmla="*/ 2147483647 w 65"/>
              <a:gd name="T25" fmla="*/ 2147483647 h 75"/>
              <a:gd name="T26" fmla="*/ 2147483647 w 65"/>
              <a:gd name="T27" fmla="*/ 2147483647 h 75"/>
              <a:gd name="T28" fmla="*/ 2147483647 w 65"/>
              <a:gd name="T29" fmla="*/ 2147483647 h 75"/>
              <a:gd name="T30" fmla="*/ 2147483647 w 65"/>
              <a:gd name="T31" fmla="*/ 2147483647 h 75"/>
              <a:gd name="T32" fmla="*/ 2147483647 w 65"/>
              <a:gd name="T33" fmla="*/ 2147483647 h 75"/>
              <a:gd name="T34" fmla="*/ 2147483647 w 65"/>
              <a:gd name="T35" fmla="*/ 2147483647 h 75"/>
              <a:gd name="T36" fmla="*/ 2147483647 w 65"/>
              <a:gd name="T37" fmla="*/ 0 h 75"/>
              <a:gd name="T38" fmla="*/ 2147483647 w 65"/>
              <a:gd name="T39" fmla="*/ 0 h 75"/>
              <a:gd name="T40" fmla="*/ 2147483647 w 65"/>
              <a:gd name="T41" fmla="*/ 0 h 75"/>
              <a:gd name="T42" fmla="*/ 2147483647 w 65"/>
              <a:gd name="T43" fmla="*/ 2147483647 h 75"/>
              <a:gd name="T44" fmla="*/ 2147483647 w 65"/>
              <a:gd name="T45" fmla="*/ 2147483647 h 75"/>
              <a:gd name="T46" fmla="*/ 2147483647 w 65"/>
              <a:gd name="T47" fmla="*/ 2147483647 h 75"/>
              <a:gd name="T48" fmla="*/ 2147483647 w 65"/>
              <a:gd name="T49" fmla="*/ 2147483647 h 75"/>
              <a:gd name="T50" fmla="*/ 2147483647 w 65"/>
              <a:gd name="T51" fmla="*/ 2147483647 h 75"/>
              <a:gd name="T52" fmla="*/ 2147483647 w 65"/>
              <a:gd name="T53" fmla="*/ 2147483647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GB"/>
          </a:p>
        </p:txBody>
      </p:sp>
      <p:sp>
        <p:nvSpPr>
          <p:cNvPr id="593" name="Freeform 175"/>
          <p:cNvSpPr>
            <a:spLocks/>
          </p:cNvSpPr>
          <p:nvPr>
            <p:custDataLst>
              <p:tags r:id="rId104"/>
            </p:custDataLst>
          </p:nvPr>
        </p:nvSpPr>
        <p:spPr bwMode="auto">
          <a:xfrm>
            <a:off x="7702550" y="4998492"/>
            <a:ext cx="17463" cy="30162"/>
          </a:xfrm>
          <a:custGeom>
            <a:avLst/>
            <a:gdLst>
              <a:gd name="T0" fmla="*/ 0 w 40"/>
              <a:gd name="T1" fmla="*/ 2147483647 h 62"/>
              <a:gd name="T2" fmla="*/ 2147483647 w 40"/>
              <a:gd name="T3" fmla="*/ 2147483647 h 62"/>
              <a:gd name="T4" fmla="*/ 2147483647 w 40"/>
              <a:gd name="T5" fmla="*/ 2147483647 h 62"/>
              <a:gd name="T6" fmla="*/ 2147483647 w 40"/>
              <a:gd name="T7" fmla="*/ 2147483647 h 62"/>
              <a:gd name="T8" fmla="*/ 2147483647 w 40"/>
              <a:gd name="T9" fmla="*/ 2147483647 h 62"/>
              <a:gd name="T10" fmla="*/ 2147483647 w 40"/>
              <a:gd name="T11" fmla="*/ 2147483647 h 62"/>
              <a:gd name="T12" fmla="*/ 2147483647 w 40"/>
              <a:gd name="T13" fmla="*/ 2147483647 h 62"/>
              <a:gd name="T14" fmla="*/ 2147483647 w 40"/>
              <a:gd name="T15" fmla="*/ 2147483647 h 62"/>
              <a:gd name="T16" fmla="*/ 2147483647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594" name="Freeform 176"/>
          <p:cNvSpPr>
            <a:spLocks/>
          </p:cNvSpPr>
          <p:nvPr>
            <p:custDataLst>
              <p:tags r:id="rId105"/>
            </p:custDataLst>
          </p:nvPr>
        </p:nvSpPr>
        <p:spPr bwMode="auto">
          <a:xfrm>
            <a:off x="7621588" y="4876254"/>
            <a:ext cx="68262" cy="138113"/>
          </a:xfrm>
          <a:custGeom>
            <a:avLst/>
            <a:gdLst>
              <a:gd name="T0" fmla="*/ 2147483647 w 159"/>
              <a:gd name="T1" fmla="*/ 2147483647 h 259"/>
              <a:gd name="T2" fmla="*/ 2147483647 w 159"/>
              <a:gd name="T3" fmla="*/ 2147483647 h 259"/>
              <a:gd name="T4" fmla="*/ 2147483647 w 159"/>
              <a:gd name="T5" fmla="*/ 2147483647 h 259"/>
              <a:gd name="T6" fmla="*/ 2147483647 w 159"/>
              <a:gd name="T7" fmla="*/ 2147483647 h 259"/>
              <a:gd name="T8" fmla="*/ 2147483647 w 159"/>
              <a:gd name="T9" fmla="*/ 2147483647 h 259"/>
              <a:gd name="T10" fmla="*/ 2147483647 w 159"/>
              <a:gd name="T11" fmla="*/ 2147483647 h 259"/>
              <a:gd name="T12" fmla="*/ 2147483647 w 159"/>
              <a:gd name="T13" fmla="*/ 2147483647 h 259"/>
              <a:gd name="T14" fmla="*/ 2147483647 w 159"/>
              <a:gd name="T15" fmla="*/ 2147483647 h 259"/>
              <a:gd name="T16" fmla="*/ 2147483647 w 159"/>
              <a:gd name="T17" fmla="*/ 2147483647 h 259"/>
              <a:gd name="T18" fmla="*/ 2147483647 w 159"/>
              <a:gd name="T19" fmla="*/ 2147483647 h 259"/>
              <a:gd name="T20" fmla="*/ 2147483647 w 159"/>
              <a:gd name="T21" fmla="*/ 2147483647 h 259"/>
              <a:gd name="T22" fmla="*/ 2147483647 w 159"/>
              <a:gd name="T23" fmla="*/ 2147483647 h 259"/>
              <a:gd name="T24" fmla="*/ 2147483647 w 159"/>
              <a:gd name="T25" fmla="*/ 2147483647 h 259"/>
              <a:gd name="T26" fmla="*/ 2147483647 w 159"/>
              <a:gd name="T27" fmla="*/ 2147483647 h 259"/>
              <a:gd name="T28" fmla="*/ 2147483647 w 159"/>
              <a:gd name="T29" fmla="*/ 2147483647 h 259"/>
              <a:gd name="T30" fmla="*/ 2147483647 w 159"/>
              <a:gd name="T31" fmla="*/ 2147483647 h 259"/>
              <a:gd name="T32" fmla="*/ 2147483647 w 159"/>
              <a:gd name="T33" fmla="*/ 2147483647 h 259"/>
              <a:gd name="T34" fmla="*/ 2147483647 w 159"/>
              <a:gd name="T35" fmla="*/ 2147483647 h 259"/>
              <a:gd name="T36" fmla="*/ 2147483647 w 159"/>
              <a:gd name="T37" fmla="*/ 2147483647 h 259"/>
              <a:gd name="T38" fmla="*/ 2147483647 w 159"/>
              <a:gd name="T39" fmla="*/ 2147483647 h 259"/>
              <a:gd name="T40" fmla="*/ 2147483647 w 159"/>
              <a:gd name="T41" fmla="*/ 2147483647 h 259"/>
              <a:gd name="T42" fmla="*/ 2147483647 w 159"/>
              <a:gd name="T43" fmla="*/ 2147483647 h 259"/>
              <a:gd name="T44" fmla="*/ 2147483647 w 159"/>
              <a:gd name="T45" fmla="*/ 2147483647 h 259"/>
              <a:gd name="T46" fmla="*/ 2147483647 w 159"/>
              <a:gd name="T47" fmla="*/ 2147483647 h 259"/>
              <a:gd name="T48" fmla="*/ 2147483647 w 159"/>
              <a:gd name="T49" fmla="*/ 2147483647 h 259"/>
              <a:gd name="T50" fmla="*/ 2147483647 w 159"/>
              <a:gd name="T51" fmla="*/ 2147483647 h 259"/>
              <a:gd name="T52" fmla="*/ 2147483647 w 159"/>
              <a:gd name="T53" fmla="*/ 2147483647 h 259"/>
              <a:gd name="T54" fmla="*/ 2147483647 w 159"/>
              <a:gd name="T55" fmla="*/ 2147483647 h 259"/>
              <a:gd name="T56" fmla="*/ 2147483647 w 159"/>
              <a:gd name="T57" fmla="*/ 2147483647 h 259"/>
              <a:gd name="T58" fmla="*/ 2147483647 w 159"/>
              <a:gd name="T59" fmla="*/ 2147483647 h 259"/>
              <a:gd name="T60" fmla="*/ 2147483647 w 159"/>
              <a:gd name="T61" fmla="*/ 2147483647 h 259"/>
              <a:gd name="T62" fmla="*/ 2147483647 w 159"/>
              <a:gd name="T63" fmla="*/ 2147483647 h 259"/>
              <a:gd name="T64" fmla="*/ 2147483647 w 159"/>
              <a:gd name="T65" fmla="*/ 2147483647 h 259"/>
              <a:gd name="T66" fmla="*/ 2147483647 w 159"/>
              <a:gd name="T67" fmla="*/ 2147483647 h 259"/>
              <a:gd name="T68" fmla="*/ 2147483647 w 159"/>
              <a:gd name="T69" fmla="*/ 2147483647 h 259"/>
              <a:gd name="T70" fmla="*/ 0 w 159"/>
              <a:gd name="T71" fmla="*/ 2147483647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595" name="Line 177"/>
          <p:cNvSpPr>
            <a:spLocks noChangeShapeType="1"/>
          </p:cNvSpPr>
          <p:nvPr>
            <p:custDataLst>
              <p:tags r:id="rId106"/>
            </p:custDataLst>
          </p:nvPr>
        </p:nvSpPr>
        <p:spPr bwMode="auto">
          <a:xfrm flipH="1" flipV="1">
            <a:off x="7615238" y="4842917"/>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6" name="Freeform 178"/>
          <p:cNvSpPr>
            <a:spLocks/>
          </p:cNvSpPr>
          <p:nvPr>
            <p:custDataLst>
              <p:tags r:id="rId107"/>
            </p:custDataLst>
          </p:nvPr>
        </p:nvSpPr>
        <p:spPr bwMode="auto">
          <a:xfrm>
            <a:off x="7615238" y="4827042"/>
            <a:ext cx="6350" cy="15875"/>
          </a:xfrm>
          <a:custGeom>
            <a:avLst/>
            <a:gdLst>
              <a:gd name="T0" fmla="*/ 0 w 13"/>
              <a:gd name="T1" fmla="*/ 2147483647 h 25"/>
              <a:gd name="T2" fmla="*/ 2147483647 w 13"/>
              <a:gd name="T3" fmla="*/ 2147483647 h 25"/>
              <a:gd name="T4" fmla="*/ 2147483647 w 13"/>
              <a:gd name="T5" fmla="*/ 2147483647 h 25"/>
              <a:gd name="T6" fmla="*/ 2147483647 w 13"/>
              <a:gd name="T7" fmla="*/ 2147483647 h 25"/>
              <a:gd name="T8" fmla="*/ 2147483647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597" name="Line 179"/>
          <p:cNvSpPr>
            <a:spLocks noChangeShapeType="1"/>
          </p:cNvSpPr>
          <p:nvPr>
            <p:custDataLst>
              <p:tags r:id="rId108"/>
            </p:custDataLst>
          </p:nvPr>
        </p:nvSpPr>
        <p:spPr bwMode="auto">
          <a:xfrm flipV="1">
            <a:off x="7621588" y="4814342"/>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98" name="Freeform 180"/>
          <p:cNvSpPr>
            <a:spLocks/>
          </p:cNvSpPr>
          <p:nvPr>
            <p:custDataLst>
              <p:tags r:id="rId109"/>
            </p:custDataLst>
          </p:nvPr>
        </p:nvSpPr>
        <p:spPr bwMode="auto">
          <a:xfrm>
            <a:off x="7575550" y="4747667"/>
            <a:ext cx="46038" cy="66675"/>
          </a:xfrm>
          <a:custGeom>
            <a:avLst/>
            <a:gdLst>
              <a:gd name="T0" fmla="*/ 2147483647 w 100"/>
              <a:gd name="T1" fmla="*/ 2147483647 h 123"/>
              <a:gd name="T2" fmla="*/ 2147483647 w 100"/>
              <a:gd name="T3" fmla="*/ 2147483647 h 123"/>
              <a:gd name="T4" fmla="*/ 2147483647 w 100"/>
              <a:gd name="T5" fmla="*/ 2147483647 h 123"/>
              <a:gd name="T6" fmla="*/ 2147483647 w 100"/>
              <a:gd name="T7" fmla="*/ 2147483647 h 123"/>
              <a:gd name="T8" fmla="*/ 2147483647 w 100"/>
              <a:gd name="T9" fmla="*/ 2147483647 h 123"/>
              <a:gd name="T10" fmla="*/ 2147483647 w 100"/>
              <a:gd name="T11" fmla="*/ 2147483647 h 123"/>
              <a:gd name="T12" fmla="*/ 2147483647 w 100"/>
              <a:gd name="T13" fmla="*/ 2147483647 h 123"/>
              <a:gd name="T14" fmla="*/ 2147483647 w 100"/>
              <a:gd name="T15" fmla="*/ 2147483647 h 123"/>
              <a:gd name="T16" fmla="*/ 2147483647 w 100"/>
              <a:gd name="T17" fmla="*/ 2147483647 h 123"/>
              <a:gd name="T18" fmla="*/ 2147483647 w 100"/>
              <a:gd name="T19" fmla="*/ 2147483647 h 123"/>
              <a:gd name="T20" fmla="*/ 2147483647 w 100"/>
              <a:gd name="T21" fmla="*/ 2147483647 h 123"/>
              <a:gd name="T22" fmla="*/ 2147483647 w 100"/>
              <a:gd name="T23" fmla="*/ 2147483647 h 123"/>
              <a:gd name="T24" fmla="*/ 0 w 100"/>
              <a:gd name="T25" fmla="*/ 2147483647 h 123"/>
              <a:gd name="T26" fmla="*/ 2147483647 w 100"/>
              <a:gd name="T27" fmla="*/ 2147483647 h 123"/>
              <a:gd name="T28" fmla="*/ 2147483647 w 100"/>
              <a:gd name="T29" fmla="*/ 2147483647 h 123"/>
              <a:gd name="T30" fmla="*/ 2147483647 w 100"/>
              <a:gd name="T31" fmla="*/ 2147483647 h 123"/>
              <a:gd name="T32" fmla="*/ 2147483647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599" name="Freeform 181"/>
          <p:cNvSpPr>
            <a:spLocks/>
          </p:cNvSpPr>
          <p:nvPr>
            <p:custDataLst>
              <p:tags r:id="rId110"/>
            </p:custDataLst>
          </p:nvPr>
        </p:nvSpPr>
        <p:spPr bwMode="auto">
          <a:xfrm>
            <a:off x="7589838" y="4690517"/>
            <a:ext cx="1587" cy="50800"/>
          </a:xfrm>
          <a:custGeom>
            <a:avLst/>
            <a:gdLst>
              <a:gd name="T0" fmla="*/ 2147483647 w 5"/>
              <a:gd name="T1" fmla="*/ 0 h 99"/>
              <a:gd name="T2" fmla="*/ 2147483647 w 5"/>
              <a:gd name="T3" fmla="*/ 2147483647 h 99"/>
              <a:gd name="T4" fmla="*/ 2147483647 w 5"/>
              <a:gd name="T5" fmla="*/ 2147483647 h 99"/>
              <a:gd name="T6" fmla="*/ 0 w 5"/>
              <a:gd name="T7" fmla="*/ 2147483647 h 99"/>
              <a:gd name="T8" fmla="*/ 0 w 5"/>
              <a:gd name="T9" fmla="*/ 2147483647 h 99"/>
              <a:gd name="T10" fmla="*/ 2147483647 w 5"/>
              <a:gd name="T11" fmla="*/ 2147483647 h 99"/>
              <a:gd name="T12" fmla="*/ 2147483647 w 5"/>
              <a:gd name="T13" fmla="*/ 2147483647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GB"/>
          </a:p>
        </p:txBody>
      </p:sp>
      <p:sp>
        <p:nvSpPr>
          <p:cNvPr id="600" name="Freeform 182"/>
          <p:cNvSpPr>
            <a:spLocks/>
          </p:cNvSpPr>
          <p:nvPr>
            <p:custDataLst>
              <p:tags r:id="rId111"/>
            </p:custDataLst>
          </p:nvPr>
        </p:nvSpPr>
        <p:spPr bwMode="auto">
          <a:xfrm>
            <a:off x="7596188" y="4684167"/>
            <a:ext cx="7937" cy="36512"/>
          </a:xfrm>
          <a:custGeom>
            <a:avLst/>
            <a:gdLst>
              <a:gd name="T0" fmla="*/ 2147483647 w 14"/>
              <a:gd name="T1" fmla="*/ 0 h 68"/>
              <a:gd name="T2" fmla="*/ 2147483647 w 14"/>
              <a:gd name="T3" fmla="*/ 2147483647 h 68"/>
              <a:gd name="T4" fmla="*/ 2147483647 w 14"/>
              <a:gd name="T5" fmla="*/ 2147483647 h 68"/>
              <a:gd name="T6" fmla="*/ 2147483647 w 14"/>
              <a:gd name="T7" fmla="*/ 2147483647 h 68"/>
              <a:gd name="T8" fmla="*/ 0 w 14"/>
              <a:gd name="T9" fmla="*/ 2147483647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GB"/>
          </a:p>
        </p:txBody>
      </p:sp>
      <p:sp>
        <p:nvSpPr>
          <p:cNvPr id="601" name="Freeform 183"/>
          <p:cNvSpPr>
            <a:spLocks/>
          </p:cNvSpPr>
          <p:nvPr>
            <p:custDataLst>
              <p:tags r:id="rId112"/>
            </p:custDataLst>
          </p:nvPr>
        </p:nvSpPr>
        <p:spPr bwMode="auto">
          <a:xfrm>
            <a:off x="7612063" y="4665117"/>
            <a:ext cx="1587" cy="22225"/>
          </a:xfrm>
          <a:custGeom>
            <a:avLst/>
            <a:gdLst>
              <a:gd name="T0" fmla="*/ 0 w 1587"/>
              <a:gd name="T1" fmla="*/ 0 h 43"/>
              <a:gd name="T2" fmla="*/ 0 w 1587"/>
              <a:gd name="T3" fmla="*/ 2147483647 h 43"/>
              <a:gd name="T4" fmla="*/ 0 w 1587"/>
              <a:gd name="T5" fmla="*/ 2147483647 h 43"/>
              <a:gd name="T6" fmla="*/ 0 w 1587"/>
              <a:gd name="T7" fmla="*/ 2147483647 h 43"/>
              <a:gd name="T8" fmla="*/ 0 w 1587"/>
              <a:gd name="T9" fmla="*/ 2147483647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602" name="Line 184"/>
          <p:cNvSpPr>
            <a:spLocks noChangeShapeType="1"/>
          </p:cNvSpPr>
          <p:nvPr>
            <p:custDataLst>
              <p:tags r:id="rId113"/>
            </p:custDataLst>
          </p:nvPr>
        </p:nvSpPr>
        <p:spPr bwMode="auto">
          <a:xfrm flipV="1">
            <a:off x="7612063" y="4684167"/>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03" name="Freeform 185"/>
          <p:cNvSpPr>
            <a:spLocks/>
          </p:cNvSpPr>
          <p:nvPr>
            <p:custDataLst>
              <p:tags r:id="rId114"/>
            </p:custDataLst>
          </p:nvPr>
        </p:nvSpPr>
        <p:spPr bwMode="auto">
          <a:xfrm>
            <a:off x="7596188" y="4668292"/>
            <a:ext cx="1587" cy="15875"/>
          </a:xfrm>
          <a:custGeom>
            <a:avLst/>
            <a:gdLst>
              <a:gd name="T0" fmla="*/ 0 w 1587"/>
              <a:gd name="T1" fmla="*/ 2147483647 h 31"/>
              <a:gd name="T2" fmla="*/ 0 w 1587"/>
              <a:gd name="T3" fmla="*/ 2147483647 h 31"/>
              <a:gd name="T4" fmla="*/ 0 w 1587"/>
              <a:gd name="T5" fmla="*/ 2147483647 h 31"/>
              <a:gd name="T6" fmla="*/ 0 w 1587"/>
              <a:gd name="T7" fmla="*/ 214748364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604" name="Freeform 186"/>
          <p:cNvSpPr>
            <a:spLocks/>
          </p:cNvSpPr>
          <p:nvPr>
            <p:custDataLst>
              <p:tags r:id="rId115"/>
            </p:custDataLst>
          </p:nvPr>
        </p:nvSpPr>
        <p:spPr bwMode="auto">
          <a:xfrm>
            <a:off x="7316788" y="5657304"/>
            <a:ext cx="96837" cy="87313"/>
          </a:xfrm>
          <a:custGeom>
            <a:avLst/>
            <a:gdLst>
              <a:gd name="T0" fmla="*/ 2147483647 w 225"/>
              <a:gd name="T1" fmla="*/ 2147483647 h 167"/>
              <a:gd name="T2" fmla="*/ 2147483647 w 225"/>
              <a:gd name="T3" fmla="*/ 2147483647 h 167"/>
              <a:gd name="T4" fmla="*/ 0 w 225"/>
              <a:gd name="T5" fmla="*/ 2147483647 h 167"/>
              <a:gd name="T6" fmla="*/ 2147483647 w 225"/>
              <a:gd name="T7" fmla="*/ 2147483647 h 167"/>
              <a:gd name="T8" fmla="*/ 2147483647 w 225"/>
              <a:gd name="T9" fmla="*/ 2147483647 h 167"/>
              <a:gd name="T10" fmla="*/ 2147483647 w 225"/>
              <a:gd name="T11" fmla="*/ 2147483647 h 167"/>
              <a:gd name="T12" fmla="*/ 2147483647 w 225"/>
              <a:gd name="T13" fmla="*/ 2147483647 h 167"/>
              <a:gd name="T14" fmla="*/ 2147483647 w 225"/>
              <a:gd name="T15" fmla="*/ 2147483647 h 167"/>
              <a:gd name="T16" fmla="*/ 2147483647 w 225"/>
              <a:gd name="T17" fmla="*/ 2147483647 h 167"/>
              <a:gd name="T18" fmla="*/ 2147483647 w 225"/>
              <a:gd name="T19" fmla="*/ 2147483647 h 167"/>
              <a:gd name="T20" fmla="*/ 2147483647 w 225"/>
              <a:gd name="T21" fmla="*/ 2147483647 h 167"/>
              <a:gd name="T22" fmla="*/ 2147483647 w 225"/>
              <a:gd name="T23" fmla="*/ 2147483647 h 167"/>
              <a:gd name="T24" fmla="*/ 2147483647 w 225"/>
              <a:gd name="T25" fmla="*/ 2147483647 h 167"/>
              <a:gd name="T26" fmla="*/ 2147483647 w 225"/>
              <a:gd name="T27" fmla="*/ 2147483647 h 167"/>
              <a:gd name="T28" fmla="*/ 2147483647 w 225"/>
              <a:gd name="T29" fmla="*/ 2147483647 h 167"/>
              <a:gd name="T30" fmla="*/ 2147483647 w 225"/>
              <a:gd name="T31" fmla="*/ 2147483647 h 167"/>
              <a:gd name="T32" fmla="*/ 2147483647 w 225"/>
              <a:gd name="T33" fmla="*/ 2147483647 h 167"/>
              <a:gd name="T34" fmla="*/ 2147483647 w 225"/>
              <a:gd name="T35" fmla="*/ 0 h 167"/>
              <a:gd name="T36" fmla="*/ 2147483647 w 225"/>
              <a:gd name="T37" fmla="*/ 2147483647 h 167"/>
              <a:gd name="T38" fmla="*/ 2147483647 w 225"/>
              <a:gd name="T39" fmla="*/ 2147483647 h 167"/>
              <a:gd name="T40" fmla="*/ 2147483647 w 225"/>
              <a:gd name="T41" fmla="*/ 2147483647 h 167"/>
              <a:gd name="T42" fmla="*/ 2147483647 w 225"/>
              <a:gd name="T43" fmla="*/ 2147483647 h 167"/>
              <a:gd name="T44" fmla="*/ 2147483647 w 225"/>
              <a:gd name="T45" fmla="*/ 2147483647 h 167"/>
              <a:gd name="T46" fmla="*/ 2147483647 w 225"/>
              <a:gd name="T47" fmla="*/ 2147483647 h 167"/>
              <a:gd name="T48" fmla="*/ 2147483647 w 225"/>
              <a:gd name="T49" fmla="*/ 2147483647 h 167"/>
              <a:gd name="T50" fmla="*/ 2147483647 w 225"/>
              <a:gd name="T51" fmla="*/ 2147483647 h 167"/>
              <a:gd name="T52" fmla="*/ 2147483647 w 225"/>
              <a:gd name="T53" fmla="*/ 2147483647 h 167"/>
              <a:gd name="T54" fmla="*/ 2147483647 w 225"/>
              <a:gd name="T55" fmla="*/ 2147483647 h 167"/>
              <a:gd name="T56" fmla="*/ 2147483647 w 225"/>
              <a:gd name="T57" fmla="*/ 2147483647 h 167"/>
              <a:gd name="T58" fmla="*/ 2147483647 w 225"/>
              <a:gd name="T59" fmla="*/ 2147483647 h 167"/>
              <a:gd name="T60" fmla="*/ 2147483647 w 225"/>
              <a:gd name="T61" fmla="*/ 2147483647 h 167"/>
              <a:gd name="T62" fmla="*/ 2147483647 w 225"/>
              <a:gd name="T63" fmla="*/ 2147483647 h 167"/>
              <a:gd name="T64" fmla="*/ 2147483647 w 225"/>
              <a:gd name="T65" fmla="*/ 2147483647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GB"/>
          </a:p>
        </p:txBody>
      </p:sp>
      <p:sp>
        <p:nvSpPr>
          <p:cNvPr id="605" name="Freeform 187"/>
          <p:cNvSpPr>
            <a:spLocks/>
          </p:cNvSpPr>
          <p:nvPr>
            <p:custDataLst>
              <p:tags r:id="rId116"/>
            </p:custDataLst>
          </p:nvPr>
        </p:nvSpPr>
        <p:spPr bwMode="auto">
          <a:xfrm>
            <a:off x="7454900" y="4876254"/>
            <a:ext cx="3175" cy="17463"/>
          </a:xfrm>
          <a:custGeom>
            <a:avLst/>
            <a:gdLst>
              <a:gd name="T0" fmla="*/ 0 w 7"/>
              <a:gd name="T1" fmla="*/ 2147483647 h 31"/>
              <a:gd name="T2" fmla="*/ 2147483647 w 7"/>
              <a:gd name="T3" fmla="*/ 2147483647 h 31"/>
              <a:gd name="T4" fmla="*/ 2147483647 w 7"/>
              <a:gd name="T5" fmla="*/ 2147483647 h 31"/>
              <a:gd name="T6" fmla="*/ 2147483647 w 7"/>
              <a:gd name="T7" fmla="*/ 2147483647 h 31"/>
              <a:gd name="T8" fmla="*/ 2147483647 w 7"/>
              <a:gd name="T9" fmla="*/ 0 h 31"/>
              <a:gd name="T10" fmla="*/ 2147483647 w 7"/>
              <a:gd name="T11" fmla="*/ 2147483647 h 31"/>
              <a:gd name="T12" fmla="*/ 2147483647 w 7"/>
              <a:gd name="T13" fmla="*/ 2147483647 h 31"/>
              <a:gd name="T14" fmla="*/ 2147483647 w 7"/>
              <a:gd name="T15" fmla="*/ 2147483647 h 31"/>
              <a:gd name="T16" fmla="*/ 0 w 7"/>
              <a:gd name="T17" fmla="*/ 214748364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606" name="Freeform 188"/>
          <p:cNvSpPr>
            <a:spLocks/>
          </p:cNvSpPr>
          <p:nvPr>
            <p:custDataLst>
              <p:tags r:id="rId117"/>
            </p:custDataLst>
          </p:nvPr>
        </p:nvSpPr>
        <p:spPr bwMode="auto">
          <a:xfrm>
            <a:off x="7388225" y="4798467"/>
            <a:ext cx="15875" cy="15875"/>
          </a:xfrm>
          <a:custGeom>
            <a:avLst/>
            <a:gdLst>
              <a:gd name="T0" fmla="*/ 2147483647 w 33"/>
              <a:gd name="T1" fmla="*/ 2147483647 h 31"/>
              <a:gd name="T2" fmla="*/ 2147483647 w 33"/>
              <a:gd name="T3" fmla="*/ 0 h 31"/>
              <a:gd name="T4" fmla="*/ 2147483647 w 33"/>
              <a:gd name="T5" fmla="*/ 0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2147483647 h 31"/>
              <a:gd name="T18" fmla="*/ 0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2147483647 w 33"/>
              <a:gd name="T29" fmla="*/ 2147483647 h 31"/>
              <a:gd name="T30" fmla="*/ 2147483647 w 33"/>
              <a:gd name="T31" fmla="*/ 2147483647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GB"/>
          </a:p>
        </p:txBody>
      </p:sp>
      <p:sp>
        <p:nvSpPr>
          <p:cNvPr id="607" name="Freeform 189"/>
          <p:cNvSpPr>
            <a:spLocks/>
          </p:cNvSpPr>
          <p:nvPr>
            <p:custDataLst>
              <p:tags r:id="rId118"/>
            </p:custDataLst>
          </p:nvPr>
        </p:nvSpPr>
        <p:spPr bwMode="auto">
          <a:xfrm>
            <a:off x="7404100" y="4711154"/>
            <a:ext cx="3175" cy="9525"/>
          </a:xfrm>
          <a:custGeom>
            <a:avLst/>
            <a:gdLst>
              <a:gd name="T0" fmla="*/ 0 w 13"/>
              <a:gd name="T1" fmla="*/ 2147483647 h 19"/>
              <a:gd name="T2" fmla="*/ 2147483647 w 13"/>
              <a:gd name="T3" fmla="*/ 2147483647 h 19"/>
              <a:gd name="T4" fmla="*/ 2147483647 w 13"/>
              <a:gd name="T5" fmla="*/ 2147483647 h 19"/>
              <a:gd name="T6" fmla="*/ 2147483647 w 13"/>
              <a:gd name="T7" fmla="*/ 2147483647 h 19"/>
              <a:gd name="T8" fmla="*/ 2147483647 w 13"/>
              <a:gd name="T9" fmla="*/ 2147483647 h 19"/>
              <a:gd name="T10" fmla="*/ 2147483647 w 13"/>
              <a:gd name="T11" fmla="*/ 2147483647 h 19"/>
              <a:gd name="T12" fmla="*/ 2147483647 w 13"/>
              <a:gd name="T13" fmla="*/ 0 h 19"/>
              <a:gd name="T14" fmla="*/ 0 w 13"/>
              <a:gd name="T15" fmla="*/ 2147483647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608" name="Freeform 190"/>
          <p:cNvSpPr>
            <a:spLocks/>
          </p:cNvSpPr>
          <p:nvPr>
            <p:custDataLst>
              <p:tags r:id="rId119"/>
            </p:custDataLst>
          </p:nvPr>
        </p:nvSpPr>
        <p:spPr bwMode="auto">
          <a:xfrm>
            <a:off x="7243763" y="4714329"/>
            <a:ext cx="36512" cy="22225"/>
          </a:xfrm>
          <a:custGeom>
            <a:avLst/>
            <a:gdLst>
              <a:gd name="T0" fmla="*/ 2147483647 w 87"/>
              <a:gd name="T1" fmla="*/ 2147483647 h 42"/>
              <a:gd name="T2" fmla="*/ 2147483647 w 87"/>
              <a:gd name="T3" fmla="*/ 2147483647 h 42"/>
              <a:gd name="T4" fmla="*/ 2147483647 w 87"/>
              <a:gd name="T5" fmla="*/ 2147483647 h 42"/>
              <a:gd name="T6" fmla="*/ 2147483647 w 87"/>
              <a:gd name="T7" fmla="*/ 2147483647 h 42"/>
              <a:gd name="T8" fmla="*/ 2147483647 w 87"/>
              <a:gd name="T9" fmla="*/ 2147483647 h 42"/>
              <a:gd name="T10" fmla="*/ 2147483647 w 87"/>
              <a:gd name="T11" fmla="*/ 2147483647 h 42"/>
              <a:gd name="T12" fmla="*/ 2147483647 w 87"/>
              <a:gd name="T13" fmla="*/ 2147483647 h 42"/>
              <a:gd name="T14" fmla="*/ 2147483647 w 87"/>
              <a:gd name="T15" fmla="*/ 2147483647 h 42"/>
              <a:gd name="T16" fmla="*/ 2147483647 w 87"/>
              <a:gd name="T17" fmla="*/ 2147483647 h 42"/>
              <a:gd name="T18" fmla="*/ 2147483647 w 87"/>
              <a:gd name="T19" fmla="*/ 2147483647 h 42"/>
              <a:gd name="T20" fmla="*/ 2147483647 w 87"/>
              <a:gd name="T21" fmla="*/ 2147483647 h 42"/>
              <a:gd name="T22" fmla="*/ 2147483647 w 87"/>
              <a:gd name="T23" fmla="*/ 2147483647 h 42"/>
              <a:gd name="T24" fmla="*/ 2147483647 w 87"/>
              <a:gd name="T25" fmla="*/ 0 h 42"/>
              <a:gd name="T26" fmla="*/ 2147483647 w 87"/>
              <a:gd name="T27" fmla="*/ 0 h 42"/>
              <a:gd name="T28" fmla="*/ 2147483647 w 87"/>
              <a:gd name="T29" fmla="*/ 0 h 42"/>
              <a:gd name="T30" fmla="*/ 2147483647 w 87"/>
              <a:gd name="T31" fmla="*/ 0 h 42"/>
              <a:gd name="T32" fmla="*/ 2147483647 w 87"/>
              <a:gd name="T33" fmla="*/ 2147483647 h 42"/>
              <a:gd name="T34" fmla="*/ 2147483647 w 87"/>
              <a:gd name="T35" fmla="*/ 2147483647 h 42"/>
              <a:gd name="T36" fmla="*/ 2147483647 w 87"/>
              <a:gd name="T37" fmla="*/ 2147483647 h 42"/>
              <a:gd name="T38" fmla="*/ 2147483647 w 87"/>
              <a:gd name="T39" fmla="*/ 2147483647 h 42"/>
              <a:gd name="T40" fmla="*/ 0 w 87"/>
              <a:gd name="T41" fmla="*/ 2147483647 h 42"/>
              <a:gd name="T42" fmla="*/ 2147483647 w 87"/>
              <a:gd name="T43" fmla="*/ 2147483647 h 42"/>
              <a:gd name="T44" fmla="*/ 2147483647 w 87"/>
              <a:gd name="T45" fmla="*/ 2147483647 h 42"/>
              <a:gd name="T46" fmla="*/ 2147483647 w 87"/>
              <a:gd name="T47" fmla="*/ 2147483647 h 42"/>
              <a:gd name="T48" fmla="*/ 2147483647 w 87"/>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GB"/>
          </a:p>
        </p:txBody>
      </p:sp>
      <p:sp>
        <p:nvSpPr>
          <p:cNvPr id="609" name="Freeform 191"/>
          <p:cNvSpPr>
            <a:spLocks/>
          </p:cNvSpPr>
          <p:nvPr>
            <p:custDataLst>
              <p:tags r:id="rId120"/>
            </p:custDataLst>
          </p:nvPr>
        </p:nvSpPr>
        <p:spPr bwMode="auto">
          <a:xfrm>
            <a:off x="7488238" y="5177879"/>
            <a:ext cx="1587" cy="14288"/>
          </a:xfrm>
          <a:custGeom>
            <a:avLst/>
            <a:gdLst>
              <a:gd name="T0" fmla="*/ 0 w 7"/>
              <a:gd name="T1" fmla="*/ 0 h 31"/>
              <a:gd name="T2" fmla="*/ 2147483647 w 7"/>
              <a:gd name="T3" fmla="*/ 0 h 31"/>
              <a:gd name="T4" fmla="*/ 2147483647 w 7"/>
              <a:gd name="T5" fmla="*/ 2147483647 h 31"/>
              <a:gd name="T6" fmla="*/ 0 w 7"/>
              <a:gd name="T7" fmla="*/ 2147483647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610" name="Freeform 192"/>
          <p:cNvSpPr>
            <a:spLocks/>
          </p:cNvSpPr>
          <p:nvPr>
            <p:custDataLst>
              <p:tags r:id="rId121"/>
            </p:custDataLst>
          </p:nvPr>
        </p:nvSpPr>
        <p:spPr bwMode="auto">
          <a:xfrm>
            <a:off x="6724650" y="4684167"/>
            <a:ext cx="1019175" cy="908050"/>
          </a:xfrm>
          <a:custGeom>
            <a:avLst/>
            <a:gdLst>
              <a:gd name="T0" fmla="*/ 2147483647 w 2332"/>
              <a:gd name="T1" fmla="*/ 2147483647 h 1731"/>
              <a:gd name="T2" fmla="*/ 2147483647 w 2332"/>
              <a:gd name="T3" fmla="*/ 2147483647 h 1731"/>
              <a:gd name="T4" fmla="*/ 2147483647 w 2332"/>
              <a:gd name="T5" fmla="*/ 2147483647 h 1731"/>
              <a:gd name="T6" fmla="*/ 2147483647 w 2332"/>
              <a:gd name="T7" fmla="*/ 2147483647 h 1731"/>
              <a:gd name="T8" fmla="*/ 2147483647 w 2332"/>
              <a:gd name="T9" fmla="*/ 2147483647 h 1731"/>
              <a:gd name="T10" fmla="*/ 2147483647 w 2332"/>
              <a:gd name="T11" fmla="*/ 2147483647 h 1731"/>
              <a:gd name="T12" fmla="*/ 2147483647 w 2332"/>
              <a:gd name="T13" fmla="*/ 2147483647 h 1731"/>
              <a:gd name="T14" fmla="*/ 2147483647 w 2332"/>
              <a:gd name="T15" fmla="*/ 2147483647 h 1731"/>
              <a:gd name="T16" fmla="*/ 2147483647 w 2332"/>
              <a:gd name="T17" fmla="*/ 2147483647 h 1731"/>
              <a:gd name="T18" fmla="*/ 2147483647 w 2332"/>
              <a:gd name="T19" fmla="*/ 2147483647 h 1731"/>
              <a:gd name="T20" fmla="*/ 2147483647 w 2332"/>
              <a:gd name="T21" fmla="*/ 2147483647 h 1731"/>
              <a:gd name="T22" fmla="*/ 2147483647 w 2332"/>
              <a:gd name="T23" fmla="*/ 2147483647 h 1731"/>
              <a:gd name="T24" fmla="*/ 2147483647 w 2332"/>
              <a:gd name="T25" fmla="*/ 2147483647 h 1731"/>
              <a:gd name="T26" fmla="*/ 2147483647 w 2332"/>
              <a:gd name="T27" fmla="*/ 2147483647 h 1731"/>
              <a:gd name="T28" fmla="*/ 2147483647 w 2332"/>
              <a:gd name="T29" fmla="*/ 2147483647 h 1731"/>
              <a:gd name="T30" fmla="*/ 2147483647 w 2332"/>
              <a:gd name="T31" fmla="*/ 2147483647 h 1731"/>
              <a:gd name="T32" fmla="*/ 2147483647 w 2332"/>
              <a:gd name="T33" fmla="*/ 2147483647 h 1731"/>
              <a:gd name="T34" fmla="*/ 2147483647 w 2332"/>
              <a:gd name="T35" fmla="*/ 2147483647 h 1731"/>
              <a:gd name="T36" fmla="*/ 2147483647 w 2332"/>
              <a:gd name="T37" fmla="*/ 2147483647 h 1731"/>
              <a:gd name="T38" fmla="*/ 2147483647 w 2332"/>
              <a:gd name="T39" fmla="*/ 2147483647 h 1731"/>
              <a:gd name="T40" fmla="*/ 2147483647 w 2332"/>
              <a:gd name="T41" fmla="*/ 2147483647 h 1731"/>
              <a:gd name="T42" fmla="*/ 2147483647 w 2332"/>
              <a:gd name="T43" fmla="*/ 2147483647 h 1731"/>
              <a:gd name="T44" fmla="*/ 2147483647 w 2332"/>
              <a:gd name="T45" fmla="*/ 2147483647 h 1731"/>
              <a:gd name="T46" fmla="*/ 2147483647 w 2332"/>
              <a:gd name="T47" fmla="*/ 2147483647 h 1731"/>
              <a:gd name="T48" fmla="*/ 2147483647 w 2332"/>
              <a:gd name="T49" fmla="*/ 2147483647 h 1731"/>
              <a:gd name="T50" fmla="*/ 2147483647 w 2332"/>
              <a:gd name="T51" fmla="*/ 2147483647 h 1731"/>
              <a:gd name="T52" fmla="*/ 2147483647 w 2332"/>
              <a:gd name="T53" fmla="*/ 2147483647 h 1731"/>
              <a:gd name="T54" fmla="*/ 2147483647 w 2332"/>
              <a:gd name="T55" fmla="*/ 2147483647 h 1731"/>
              <a:gd name="T56" fmla="*/ 2147483647 w 2332"/>
              <a:gd name="T57" fmla="*/ 2147483647 h 1731"/>
              <a:gd name="T58" fmla="*/ 2147483647 w 2332"/>
              <a:gd name="T59" fmla="*/ 2147483647 h 1731"/>
              <a:gd name="T60" fmla="*/ 2147483647 w 2332"/>
              <a:gd name="T61" fmla="*/ 2147483647 h 1731"/>
              <a:gd name="T62" fmla="*/ 2147483647 w 2332"/>
              <a:gd name="T63" fmla="*/ 2147483647 h 1731"/>
              <a:gd name="T64" fmla="*/ 2147483647 w 2332"/>
              <a:gd name="T65" fmla="*/ 2147483647 h 1731"/>
              <a:gd name="T66" fmla="*/ 2147483647 w 2332"/>
              <a:gd name="T67" fmla="*/ 2147483647 h 1731"/>
              <a:gd name="T68" fmla="*/ 2147483647 w 2332"/>
              <a:gd name="T69" fmla="*/ 2147483647 h 1731"/>
              <a:gd name="T70" fmla="*/ 2147483647 w 2332"/>
              <a:gd name="T71" fmla="*/ 2147483647 h 1731"/>
              <a:gd name="T72" fmla="*/ 2147483647 w 2332"/>
              <a:gd name="T73" fmla="*/ 2147483647 h 1731"/>
              <a:gd name="T74" fmla="*/ 2147483647 w 2332"/>
              <a:gd name="T75" fmla="*/ 2147483647 h 1731"/>
              <a:gd name="T76" fmla="*/ 2147483647 w 2332"/>
              <a:gd name="T77" fmla="*/ 2147483647 h 1731"/>
              <a:gd name="T78" fmla="*/ 2147483647 w 2332"/>
              <a:gd name="T79" fmla="*/ 2147483647 h 1731"/>
              <a:gd name="T80" fmla="*/ 2147483647 w 2332"/>
              <a:gd name="T81" fmla="*/ 2147483647 h 1731"/>
              <a:gd name="T82" fmla="*/ 2147483647 w 2332"/>
              <a:gd name="T83" fmla="*/ 2147483647 h 1731"/>
              <a:gd name="T84" fmla="*/ 2147483647 w 2332"/>
              <a:gd name="T85" fmla="*/ 2147483647 h 1731"/>
              <a:gd name="T86" fmla="*/ 2147483647 w 2332"/>
              <a:gd name="T87" fmla="*/ 2147483647 h 1731"/>
              <a:gd name="T88" fmla="*/ 2147483647 w 2332"/>
              <a:gd name="T89" fmla="*/ 2147483647 h 1731"/>
              <a:gd name="T90" fmla="*/ 2147483647 w 2332"/>
              <a:gd name="T91" fmla="*/ 2147483647 h 1731"/>
              <a:gd name="T92" fmla="*/ 2147483647 w 2332"/>
              <a:gd name="T93" fmla="*/ 2147483647 h 1731"/>
              <a:gd name="T94" fmla="*/ 2147483647 w 2332"/>
              <a:gd name="T95" fmla="*/ 2147483647 h 1731"/>
              <a:gd name="T96" fmla="*/ 2147483647 w 2332"/>
              <a:gd name="T97" fmla="*/ 2147483647 h 1731"/>
              <a:gd name="T98" fmla="*/ 2147483647 w 2332"/>
              <a:gd name="T99" fmla="*/ 2147483647 h 1731"/>
              <a:gd name="T100" fmla="*/ 2147483647 w 2332"/>
              <a:gd name="T101" fmla="*/ 2147483647 h 1731"/>
              <a:gd name="T102" fmla="*/ 2147483647 w 2332"/>
              <a:gd name="T103" fmla="*/ 2147483647 h 1731"/>
              <a:gd name="T104" fmla="*/ 2147483647 w 2332"/>
              <a:gd name="T105" fmla="*/ 2147483647 h 1731"/>
              <a:gd name="T106" fmla="*/ 2147483647 w 2332"/>
              <a:gd name="T107" fmla="*/ 2147483647 h 1731"/>
              <a:gd name="T108" fmla="*/ 2147483647 w 2332"/>
              <a:gd name="T109" fmla="*/ 2147483647 h 1731"/>
              <a:gd name="T110" fmla="*/ 2147483647 w 2332"/>
              <a:gd name="T111" fmla="*/ 2147483647 h 1731"/>
              <a:gd name="T112" fmla="*/ 2147483647 w 2332"/>
              <a:gd name="T113" fmla="*/ 2147483647 h 1731"/>
              <a:gd name="T114" fmla="*/ 2147483647 w 2332"/>
              <a:gd name="T115" fmla="*/ 2147483647 h 1731"/>
              <a:gd name="T116" fmla="*/ 2147483647 w 2332"/>
              <a:gd name="T117" fmla="*/ 2147483647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GB"/>
          </a:p>
        </p:txBody>
      </p:sp>
      <p:sp>
        <p:nvSpPr>
          <p:cNvPr id="611" name="Freeform 193"/>
          <p:cNvSpPr>
            <a:spLocks/>
          </p:cNvSpPr>
          <p:nvPr>
            <p:custDataLst>
              <p:tags r:id="rId122"/>
            </p:custDataLst>
          </p:nvPr>
        </p:nvSpPr>
        <p:spPr bwMode="auto">
          <a:xfrm>
            <a:off x="1211263" y="3350667"/>
            <a:ext cx="668337" cy="581025"/>
          </a:xfrm>
          <a:custGeom>
            <a:avLst/>
            <a:gdLst>
              <a:gd name="T0" fmla="*/ 2147483647 w 1535"/>
              <a:gd name="T1" fmla="*/ 2147483647 h 1109"/>
              <a:gd name="T2" fmla="*/ 2147483647 w 1535"/>
              <a:gd name="T3" fmla="*/ 2147483647 h 1109"/>
              <a:gd name="T4" fmla="*/ 2147483647 w 1535"/>
              <a:gd name="T5" fmla="*/ 2147483647 h 1109"/>
              <a:gd name="T6" fmla="*/ 2147483647 w 1535"/>
              <a:gd name="T7" fmla="*/ 2147483647 h 1109"/>
              <a:gd name="T8" fmla="*/ 2147483647 w 1535"/>
              <a:gd name="T9" fmla="*/ 2147483647 h 1109"/>
              <a:gd name="T10" fmla="*/ 2147483647 w 1535"/>
              <a:gd name="T11" fmla="*/ 2147483647 h 1109"/>
              <a:gd name="T12" fmla="*/ 2147483647 w 1535"/>
              <a:gd name="T13" fmla="*/ 2147483647 h 1109"/>
              <a:gd name="T14" fmla="*/ 2147483647 w 1535"/>
              <a:gd name="T15" fmla="*/ 2147483647 h 1109"/>
              <a:gd name="T16" fmla="*/ 2147483647 w 1535"/>
              <a:gd name="T17" fmla="*/ 2147483647 h 1109"/>
              <a:gd name="T18" fmla="*/ 2147483647 w 1535"/>
              <a:gd name="T19" fmla="*/ 2147483647 h 1109"/>
              <a:gd name="T20" fmla="*/ 2147483647 w 1535"/>
              <a:gd name="T21" fmla="*/ 2147483647 h 1109"/>
              <a:gd name="T22" fmla="*/ 2147483647 w 1535"/>
              <a:gd name="T23" fmla="*/ 2147483647 h 1109"/>
              <a:gd name="T24" fmla="*/ 2147483647 w 1535"/>
              <a:gd name="T25" fmla="*/ 2147483647 h 1109"/>
              <a:gd name="T26" fmla="*/ 2147483647 w 1535"/>
              <a:gd name="T27" fmla="*/ 2147483647 h 1109"/>
              <a:gd name="T28" fmla="*/ 2147483647 w 1535"/>
              <a:gd name="T29" fmla="*/ 2147483647 h 1109"/>
              <a:gd name="T30" fmla="*/ 2147483647 w 1535"/>
              <a:gd name="T31" fmla="*/ 2147483647 h 1109"/>
              <a:gd name="T32" fmla="*/ 2147483647 w 1535"/>
              <a:gd name="T33" fmla="*/ 2147483647 h 1109"/>
              <a:gd name="T34" fmla="*/ 2147483647 w 1535"/>
              <a:gd name="T35" fmla="*/ 2147483647 h 1109"/>
              <a:gd name="T36" fmla="*/ 2147483647 w 1535"/>
              <a:gd name="T37" fmla="*/ 2147483647 h 1109"/>
              <a:gd name="T38" fmla="*/ 2147483647 w 1535"/>
              <a:gd name="T39" fmla="*/ 2147483647 h 1109"/>
              <a:gd name="T40" fmla="*/ 2147483647 w 1535"/>
              <a:gd name="T41" fmla="*/ 2147483647 h 1109"/>
              <a:gd name="T42" fmla="*/ 2147483647 w 1535"/>
              <a:gd name="T43" fmla="*/ 2147483647 h 1109"/>
              <a:gd name="T44" fmla="*/ 2147483647 w 1535"/>
              <a:gd name="T45" fmla="*/ 2147483647 h 1109"/>
              <a:gd name="T46" fmla="*/ 2147483647 w 1535"/>
              <a:gd name="T47" fmla="*/ 2147483647 h 1109"/>
              <a:gd name="T48" fmla="*/ 2147483647 w 1535"/>
              <a:gd name="T49" fmla="*/ 2147483647 h 1109"/>
              <a:gd name="T50" fmla="*/ 2147483647 w 1535"/>
              <a:gd name="T51" fmla="*/ 2147483647 h 1109"/>
              <a:gd name="T52" fmla="*/ 2147483647 w 1535"/>
              <a:gd name="T53" fmla="*/ 2147483647 h 1109"/>
              <a:gd name="T54" fmla="*/ 2147483647 w 1535"/>
              <a:gd name="T55" fmla="*/ 2147483647 h 1109"/>
              <a:gd name="T56" fmla="*/ 2147483647 w 1535"/>
              <a:gd name="T57" fmla="*/ 2147483647 h 1109"/>
              <a:gd name="T58" fmla="*/ 2147483647 w 1535"/>
              <a:gd name="T59" fmla="*/ 2147483647 h 1109"/>
              <a:gd name="T60" fmla="*/ 2147483647 w 1535"/>
              <a:gd name="T61" fmla="*/ 2147483647 h 1109"/>
              <a:gd name="T62" fmla="*/ 2147483647 w 1535"/>
              <a:gd name="T63" fmla="*/ 2147483647 h 1109"/>
              <a:gd name="T64" fmla="*/ 2147483647 w 1535"/>
              <a:gd name="T65" fmla="*/ 2147483647 h 1109"/>
              <a:gd name="T66" fmla="*/ 2147483647 w 1535"/>
              <a:gd name="T67" fmla="*/ 2147483647 h 1109"/>
              <a:gd name="T68" fmla="*/ 2147483647 w 1535"/>
              <a:gd name="T69" fmla="*/ 2147483647 h 1109"/>
              <a:gd name="T70" fmla="*/ 2147483647 w 1535"/>
              <a:gd name="T71" fmla="*/ 2147483647 h 1109"/>
              <a:gd name="T72" fmla="*/ 2147483647 w 1535"/>
              <a:gd name="T73" fmla="*/ 2147483647 h 1109"/>
              <a:gd name="T74" fmla="*/ 2147483647 w 1535"/>
              <a:gd name="T75" fmla="*/ 2147483647 h 1109"/>
              <a:gd name="T76" fmla="*/ 2147483647 w 1535"/>
              <a:gd name="T77" fmla="*/ 2147483647 h 1109"/>
              <a:gd name="T78" fmla="*/ 2147483647 w 1535"/>
              <a:gd name="T79" fmla="*/ 2147483647 h 1109"/>
              <a:gd name="T80" fmla="*/ 2147483647 w 1535"/>
              <a:gd name="T81" fmla="*/ 2147483647 h 1109"/>
              <a:gd name="T82" fmla="*/ 2147483647 w 1535"/>
              <a:gd name="T83" fmla="*/ 2147483647 h 1109"/>
              <a:gd name="T84" fmla="*/ 2147483647 w 1535"/>
              <a:gd name="T85" fmla="*/ 2147483647 h 1109"/>
              <a:gd name="T86" fmla="*/ 2147483647 w 1535"/>
              <a:gd name="T87" fmla="*/ 2147483647 h 1109"/>
              <a:gd name="T88" fmla="*/ 2147483647 w 1535"/>
              <a:gd name="T89" fmla="*/ 2147483647 h 1109"/>
              <a:gd name="T90" fmla="*/ 2147483647 w 1535"/>
              <a:gd name="T91" fmla="*/ 2147483647 h 1109"/>
              <a:gd name="T92" fmla="*/ 2147483647 w 1535"/>
              <a:gd name="T93" fmla="*/ 2147483647 h 1109"/>
              <a:gd name="T94" fmla="*/ 2147483647 w 1535"/>
              <a:gd name="T95" fmla="*/ 2147483647 h 1109"/>
              <a:gd name="T96" fmla="*/ 2147483647 w 1535"/>
              <a:gd name="T97" fmla="*/ 2147483647 h 1109"/>
              <a:gd name="T98" fmla="*/ 2147483647 w 1535"/>
              <a:gd name="T99" fmla="*/ 2147483647 h 1109"/>
              <a:gd name="T100" fmla="*/ 2147483647 w 1535"/>
              <a:gd name="T101" fmla="*/ 2147483647 h 1109"/>
              <a:gd name="T102" fmla="*/ 2147483647 w 1535"/>
              <a:gd name="T103" fmla="*/ 2147483647 h 1109"/>
              <a:gd name="T104" fmla="*/ 2147483647 w 1535"/>
              <a:gd name="T105" fmla="*/ 2147483647 h 1109"/>
              <a:gd name="T106" fmla="*/ 2147483647 w 1535"/>
              <a:gd name="T107" fmla="*/ 2147483647 h 1109"/>
              <a:gd name="T108" fmla="*/ 2147483647 w 1535"/>
              <a:gd name="T109" fmla="*/ 2147483647 h 1109"/>
              <a:gd name="T110" fmla="*/ 2147483647 w 1535"/>
              <a:gd name="T111" fmla="*/ 2147483647 h 1109"/>
              <a:gd name="T112" fmla="*/ 2147483647 w 1535"/>
              <a:gd name="T113" fmla="*/ 2147483647 h 1109"/>
              <a:gd name="T114" fmla="*/ 2147483647 w 1535"/>
              <a:gd name="T115" fmla="*/ 2147483647 h 1109"/>
              <a:gd name="T116" fmla="*/ 2147483647 w 1535"/>
              <a:gd name="T117" fmla="*/ 2147483647 h 1109"/>
              <a:gd name="T118" fmla="*/ 2147483647 w 1535"/>
              <a:gd name="T119" fmla="*/ 2147483647 h 1109"/>
              <a:gd name="T120" fmla="*/ 2147483647 w 1535"/>
              <a:gd name="T121" fmla="*/ 2147483647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12" name="Freeform 194"/>
          <p:cNvSpPr>
            <a:spLocks/>
          </p:cNvSpPr>
          <p:nvPr>
            <p:custDataLst>
              <p:tags r:id="rId123"/>
            </p:custDataLst>
          </p:nvPr>
        </p:nvSpPr>
        <p:spPr bwMode="auto">
          <a:xfrm>
            <a:off x="2486025" y="4990554"/>
            <a:ext cx="211138" cy="265113"/>
          </a:xfrm>
          <a:custGeom>
            <a:avLst/>
            <a:gdLst>
              <a:gd name="T0" fmla="*/ 2147483647 w 486"/>
              <a:gd name="T1" fmla="*/ 2147483647 h 505"/>
              <a:gd name="T2" fmla="*/ 2147483647 w 486"/>
              <a:gd name="T3" fmla="*/ 2147483647 h 505"/>
              <a:gd name="T4" fmla="*/ 2147483647 w 486"/>
              <a:gd name="T5" fmla="*/ 2147483647 h 505"/>
              <a:gd name="T6" fmla="*/ 2147483647 w 486"/>
              <a:gd name="T7" fmla="*/ 2147483647 h 505"/>
              <a:gd name="T8" fmla="*/ 2147483647 w 486"/>
              <a:gd name="T9" fmla="*/ 2147483647 h 505"/>
              <a:gd name="T10" fmla="*/ 2147483647 w 486"/>
              <a:gd name="T11" fmla="*/ 2147483647 h 505"/>
              <a:gd name="T12" fmla="*/ 2147483647 w 486"/>
              <a:gd name="T13" fmla="*/ 2147483647 h 505"/>
              <a:gd name="T14" fmla="*/ 2147483647 w 486"/>
              <a:gd name="T15" fmla="*/ 2147483647 h 505"/>
              <a:gd name="T16" fmla="*/ 2147483647 w 486"/>
              <a:gd name="T17" fmla="*/ 2147483647 h 505"/>
              <a:gd name="T18" fmla="*/ 2147483647 w 486"/>
              <a:gd name="T19" fmla="*/ 2147483647 h 505"/>
              <a:gd name="T20" fmla="*/ 2147483647 w 486"/>
              <a:gd name="T21" fmla="*/ 2147483647 h 505"/>
              <a:gd name="T22" fmla="*/ 2147483647 w 486"/>
              <a:gd name="T23" fmla="*/ 2147483647 h 505"/>
              <a:gd name="T24" fmla="*/ 2147483647 w 486"/>
              <a:gd name="T25" fmla="*/ 2147483647 h 505"/>
              <a:gd name="T26" fmla="*/ 2147483647 w 486"/>
              <a:gd name="T27" fmla="*/ 2147483647 h 505"/>
              <a:gd name="T28" fmla="*/ 2147483647 w 486"/>
              <a:gd name="T29" fmla="*/ 2147483647 h 505"/>
              <a:gd name="T30" fmla="*/ 2147483647 w 486"/>
              <a:gd name="T31" fmla="*/ 2147483647 h 505"/>
              <a:gd name="T32" fmla="*/ 2147483647 w 486"/>
              <a:gd name="T33" fmla="*/ 2147483647 h 505"/>
              <a:gd name="T34" fmla="*/ 2147483647 w 486"/>
              <a:gd name="T35" fmla="*/ 2147483647 h 505"/>
              <a:gd name="T36" fmla="*/ 2147483647 w 486"/>
              <a:gd name="T37" fmla="*/ 2147483647 h 505"/>
              <a:gd name="T38" fmla="*/ 2147483647 w 486"/>
              <a:gd name="T39" fmla="*/ 2147483647 h 505"/>
              <a:gd name="T40" fmla="*/ 2147483647 w 486"/>
              <a:gd name="T41" fmla="*/ 2147483647 h 505"/>
              <a:gd name="T42" fmla="*/ 2147483647 w 486"/>
              <a:gd name="T43" fmla="*/ 2147483647 h 505"/>
              <a:gd name="T44" fmla="*/ 2147483647 w 486"/>
              <a:gd name="T45" fmla="*/ 2147483647 h 505"/>
              <a:gd name="T46" fmla="*/ 2147483647 w 486"/>
              <a:gd name="T47" fmla="*/ 2147483647 h 505"/>
              <a:gd name="T48" fmla="*/ 2147483647 w 486"/>
              <a:gd name="T49" fmla="*/ 2147483647 h 505"/>
              <a:gd name="T50" fmla="*/ 2147483647 w 486"/>
              <a:gd name="T51" fmla="*/ 2147483647 h 505"/>
              <a:gd name="T52" fmla="*/ 2147483647 w 486"/>
              <a:gd name="T53" fmla="*/ 2147483647 h 505"/>
              <a:gd name="T54" fmla="*/ 2147483647 w 486"/>
              <a:gd name="T55" fmla="*/ 2147483647 h 505"/>
              <a:gd name="T56" fmla="*/ 2147483647 w 486"/>
              <a:gd name="T57" fmla="*/ 2147483647 h 505"/>
              <a:gd name="T58" fmla="*/ 2147483647 w 486"/>
              <a:gd name="T59" fmla="*/ 2147483647 h 505"/>
              <a:gd name="T60" fmla="*/ 2147483647 w 486"/>
              <a:gd name="T61" fmla="*/ 2147483647 h 505"/>
              <a:gd name="T62" fmla="*/ 2147483647 w 486"/>
              <a:gd name="T63" fmla="*/ 2147483647 h 505"/>
              <a:gd name="T64" fmla="*/ 2147483647 w 486"/>
              <a:gd name="T65" fmla="*/ 2147483647 h 505"/>
              <a:gd name="T66" fmla="*/ 2147483647 w 486"/>
              <a:gd name="T67" fmla="*/ 2147483647 h 505"/>
              <a:gd name="T68" fmla="*/ 2147483647 w 486"/>
              <a:gd name="T69" fmla="*/ 2147483647 h 505"/>
              <a:gd name="T70" fmla="*/ 2147483647 w 486"/>
              <a:gd name="T71" fmla="*/ 2147483647 h 505"/>
              <a:gd name="T72" fmla="*/ 2147483647 w 486"/>
              <a:gd name="T73" fmla="*/ 2147483647 h 505"/>
              <a:gd name="T74" fmla="*/ 2147483647 w 486"/>
              <a:gd name="T75" fmla="*/ 2147483647 h 505"/>
              <a:gd name="T76" fmla="*/ 2147483647 w 486"/>
              <a:gd name="T77" fmla="*/ 2147483647 h 505"/>
              <a:gd name="T78" fmla="*/ 2147483647 w 486"/>
              <a:gd name="T79" fmla="*/ 2147483647 h 505"/>
              <a:gd name="T80" fmla="*/ 2147483647 w 486"/>
              <a:gd name="T81" fmla="*/ 2147483647 h 505"/>
              <a:gd name="T82" fmla="*/ 2147483647 w 486"/>
              <a:gd name="T83" fmla="*/ 2147483647 h 505"/>
              <a:gd name="T84" fmla="*/ 2147483647 w 486"/>
              <a:gd name="T85" fmla="*/ 2147483647 h 505"/>
              <a:gd name="T86" fmla="*/ 2147483647 w 486"/>
              <a:gd name="T87" fmla="*/ 2147483647 h 505"/>
              <a:gd name="T88" fmla="*/ 2147483647 w 486"/>
              <a:gd name="T89" fmla="*/ 2147483647 h 505"/>
              <a:gd name="T90" fmla="*/ 2147483647 w 486"/>
              <a:gd name="T91" fmla="*/ 2147483647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13" name="Freeform 195"/>
          <p:cNvSpPr>
            <a:spLocks/>
          </p:cNvSpPr>
          <p:nvPr>
            <p:custDataLst>
              <p:tags r:id="rId124"/>
            </p:custDataLst>
          </p:nvPr>
        </p:nvSpPr>
        <p:spPr bwMode="auto">
          <a:xfrm>
            <a:off x="2655888" y="4195217"/>
            <a:ext cx="73025" cy="109537"/>
          </a:xfrm>
          <a:custGeom>
            <a:avLst/>
            <a:gdLst>
              <a:gd name="T0" fmla="*/ 2147483647 w 166"/>
              <a:gd name="T1" fmla="*/ 2147483647 h 208"/>
              <a:gd name="T2" fmla="*/ 2147483647 w 166"/>
              <a:gd name="T3" fmla="*/ 2147483647 h 208"/>
              <a:gd name="T4" fmla="*/ 2147483647 w 166"/>
              <a:gd name="T5" fmla="*/ 2147483647 h 208"/>
              <a:gd name="T6" fmla="*/ 2147483647 w 166"/>
              <a:gd name="T7" fmla="*/ 2147483647 h 208"/>
              <a:gd name="T8" fmla="*/ 2147483647 w 166"/>
              <a:gd name="T9" fmla="*/ 2147483647 h 208"/>
              <a:gd name="T10" fmla="*/ 2147483647 w 166"/>
              <a:gd name="T11" fmla="*/ 2147483647 h 208"/>
              <a:gd name="T12" fmla="*/ 2147483647 w 166"/>
              <a:gd name="T13" fmla="*/ 2147483647 h 208"/>
              <a:gd name="T14" fmla="*/ 2147483647 w 166"/>
              <a:gd name="T15" fmla="*/ 2147483647 h 208"/>
              <a:gd name="T16" fmla="*/ 2147483647 w 166"/>
              <a:gd name="T17" fmla="*/ 2147483647 h 208"/>
              <a:gd name="T18" fmla="*/ 2147483647 w 166"/>
              <a:gd name="T19" fmla="*/ 2147483647 h 208"/>
              <a:gd name="T20" fmla="*/ 2147483647 w 166"/>
              <a:gd name="T21" fmla="*/ 2147483647 h 208"/>
              <a:gd name="T22" fmla="*/ 2147483647 w 166"/>
              <a:gd name="T23" fmla="*/ 2147483647 h 208"/>
              <a:gd name="T24" fmla="*/ 2147483647 w 166"/>
              <a:gd name="T25" fmla="*/ 2147483647 h 208"/>
              <a:gd name="T26" fmla="*/ 2147483647 w 166"/>
              <a:gd name="T27" fmla="*/ 2147483647 h 208"/>
              <a:gd name="T28" fmla="*/ 2147483647 w 166"/>
              <a:gd name="T29" fmla="*/ 2147483647 h 208"/>
              <a:gd name="T30" fmla="*/ 2147483647 w 166"/>
              <a:gd name="T31" fmla="*/ 2147483647 h 208"/>
              <a:gd name="T32" fmla="*/ 2147483647 w 166"/>
              <a:gd name="T33" fmla="*/ 2147483647 h 208"/>
              <a:gd name="T34" fmla="*/ 2147483647 w 166"/>
              <a:gd name="T35" fmla="*/ 2147483647 h 208"/>
              <a:gd name="T36" fmla="*/ 2147483647 w 166"/>
              <a:gd name="T37" fmla="*/ 2147483647 h 208"/>
              <a:gd name="T38" fmla="*/ 2147483647 w 166"/>
              <a:gd name="T39" fmla="*/ 2147483647 h 208"/>
              <a:gd name="T40" fmla="*/ 2147483647 w 166"/>
              <a:gd name="T41" fmla="*/ 2147483647 h 208"/>
              <a:gd name="T42" fmla="*/ 2147483647 w 166"/>
              <a:gd name="T43" fmla="*/ 2147483647 h 208"/>
              <a:gd name="T44" fmla="*/ 2147483647 w 166"/>
              <a:gd name="T45" fmla="*/ 2147483647 h 208"/>
              <a:gd name="T46" fmla="*/ 2147483647 w 166"/>
              <a:gd name="T47" fmla="*/ 2147483647 h 208"/>
              <a:gd name="T48" fmla="*/ 2147483647 w 166"/>
              <a:gd name="T49" fmla="*/ 2147483647 h 208"/>
              <a:gd name="T50" fmla="*/ 2147483647 w 166"/>
              <a:gd name="T51" fmla="*/ 2147483647 h 208"/>
              <a:gd name="T52" fmla="*/ 2147483647 w 166"/>
              <a:gd name="T53" fmla="*/ 2147483647 h 208"/>
              <a:gd name="T54" fmla="*/ 2147483647 w 166"/>
              <a:gd name="T55" fmla="*/ 0 h 208"/>
              <a:gd name="T56" fmla="*/ 2147483647 w 166"/>
              <a:gd name="T57" fmla="*/ 2147483647 h 208"/>
              <a:gd name="T58" fmla="*/ 2147483647 w 166"/>
              <a:gd name="T59" fmla="*/ 2147483647 h 208"/>
              <a:gd name="T60" fmla="*/ 2147483647 w 166"/>
              <a:gd name="T61" fmla="*/ 2147483647 h 208"/>
              <a:gd name="T62" fmla="*/ 2147483647 w 166"/>
              <a:gd name="T63" fmla="*/ 2147483647 h 208"/>
              <a:gd name="T64" fmla="*/ 2147483647 w 166"/>
              <a:gd name="T65" fmla="*/ 2147483647 h 208"/>
              <a:gd name="T66" fmla="*/ 2147483647 w 166"/>
              <a:gd name="T67" fmla="*/ 2147483647 h 208"/>
              <a:gd name="T68" fmla="*/ 2147483647 w 166"/>
              <a:gd name="T69" fmla="*/ 2147483647 h 208"/>
              <a:gd name="T70" fmla="*/ 0 w 166"/>
              <a:gd name="T71" fmla="*/ 2147483647 h 208"/>
              <a:gd name="T72" fmla="*/ 0 w 166"/>
              <a:gd name="T73" fmla="*/ 2147483647 h 208"/>
              <a:gd name="T74" fmla="*/ 2147483647 w 166"/>
              <a:gd name="T75" fmla="*/ 2147483647 h 208"/>
              <a:gd name="T76" fmla="*/ 2147483647 w 166"/>
              <a:gd name="T77" fmla="*/ 2147483647 h 208"/>
              <a:gd name="T78" fmla="*/ 2147483647 w 166"/>
              <a:gd name="T79" fmla="*/ 2147483647 h 208"/>
              <a:gd name="T80" fmla="*/ 2147483647 w 166"/>
              <a:gd name="T81" fmla="*/ 2147483647 h 208"/>
              <a:gd name="T82" fmla="*/ 2147483647 w 166"/>
              <a:gd name="T83" fmla="*/ 2147483647 h 208"/>
              <a:gd name="T84" fmla="*/ 2147483647 w 166"/>
              <a:gd name="T85" fmla="*/ 2147483647 h 208"/>
              <a:gd name="T86" fmla="*/ 2147483647 w 166"/>
              <a:gd name="T87" fmla="*/ 2147483647 h 208"/>
              <a:gd name="T88" fmla="*/ 2147483647 w 166"/>
              <a:gd name="T89" fmla="*/ 2147483647 h 208"/>
              <a:gd name="T90" fmla="*/ 2147483647 w 166"/>
              <a:gd name="T91" fmla="*/ 2147483647 h 208"/>
              <a:gd name="T92" fmla="*/ 2147483647 w 166"/>
              <a:gd name="T93" fmla="*/ 2147483647 h 208"/>
              <a:gd name="T94" fmla="*/ 2147483647 w 166"/>
              <a:gd name="T95" fmla="*/ 2147483647 h 208"/>
              <a:gd name="T96" fmla="*/ 2147483647 w 166"/>
              <a:gd name="T97" fmla="*/ 2147483647 h 208"/>
              <a:gd name="T98" fmla="*/ 2147483647 w 166"/>
              <a:gd name="T99" fmla="*/ 2147483647 h 208"/>
              <a:gd name="T100" fmla="*/ 2147483647 w 166"/>
              <a:gd name="T101" fmla="*/ 2147483647 h 208"/>
              <a:gd name="T102" fmla="*/ 2147483647 w 166"/>
              <a:gd name="T103" fmla="*/ 2147483647 h 208"/>
              <a:gd name="T104" fmla="*/ 2147483647 w 166"/>
              <a:gd name="T105" fmla="*/ 2147483647 h 208"/>
              <a:gd name="T106" fmla="*/ 2147483647 w 166"/>
              <a:gd name="T107" fmla="*/ 2147483647 h 208"/>
              <a:gd name="T108" fmla="*/ 2147483647 w 166"/>
              <a:gd name="T109" fmla="*/ 2147483647 h 208"/>
              <a:gd name="T110" fmla="*/ 2147483647 w 166"/>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14" name="Freeform 196"/>
          <p:cNvSpPr>
            <a:spLocks/>
          </p:cNvSpPr>
          <p:nvPr>
            <p:custDataLst>
              <p:tags r:id="rId125"/>
            </p:custDataLst>
          </p:nvPr>
        </p:nvSpPr>
        <p:spPr bwMode="auto">
          <a:xfrm>
            <a:off x="2170113" y="3753892"/>
            <a:ext cx="69850" cy="58737"/>
          </a:xfrm>
          <a:custGeom>
            <a:avLst/>
            <a:gdLst>
              <a:gd name="T0" fmla="*/ 2147483647 w 164"/>
              <a:gd name="T1" fmla="*/ 2147483647 h 104"/>
              <a:gd name="T2" fmla="*/ 2147483647 w 164"/>
              <a:gd name="T3" fmla="*/ 2147483647 h 104"/>
              <a:gd name="T4" fmla="*/ 2147483647 w 164"/>
              <a:gd name="T5" fmla="*/ 2147483647 h 104"/>
              <a:gd name="T6" fmla="*/ 2147483647 w 164"/>
              <a:gd name="T7" fmla="*/ 2147483647 h 104"/>
              <a:gd name="T8" fmla="*/ 2147483647 w 164"/>
              <a:gd name="T9" fmla="*/ 2147483647 h 104"/>
              <a:gd name="T10" fmla="*/ 2147483647 w 164"/>
              <a:gd name="T11" fmla="*/ 2147483647 h 104"/>
              <a:gd name="T12" fmla="*/ 2147483647 w 164"/>
              <a:gd name="T13" fmla="*/ 2147483647 h 104"/>
              <a:gd name="T14" fmla="*/ 2147483647 w 164"/>
              <a:gd name="T15" fmla="*/ 2147483647 h 104"/>
              <a:gd name="T16" fmla="*/ 2147483647 w 164"/>
              <a:gd name="T17" fmla="*/ 2147483647 h 104"/>
              <a:gd name="T18" fmla="*/ 2147483647 w 164"/>
              <a:gd name="T19" fmla="*/ 2147483647 h 104"/>
              <a:gd name="T20" fmla="*/ 2147483647 w 164"/>
              <a:gd name="T21" fmla="*/ 2147483647 h 104"/>
              <a:gd name="T22" fmla="*/ 2147483647 w 164"/>
              <a:gd name="T23" fmla="*/ 2147483647 h 104"/>
              <a:gd name="T24" fmla="*/ 2147483647 w 164"/>
              <a:gd name="T25" fmla="*/ 2147483647 h 104"/>
              <a:gd name="T26" fmla="*/ 2147483647 w 164"/>
              <a:gd name="T27" fmla="*/ 2147483647 h 104"/>
              <a:gd name="T28" fmla="*/ 2147483647 w 164"/>
              <a:gd name="T29" fmla="*/ 2147483647 h 104"/>
              <a:gd name="T30" fmla="*/ 2147483647 w 164"/>
              <a:gd name="T31" fmla="*/ 2147483647 h 104"/>
              <a:gd name="T32" fmla="*/ 2147483647 w 164"/>
              <a:gd name="T33" fmla="*/ 2147483647 h 104"/>
              <a:gd name="T34" fmla="*/ 0 w 164"/>
              <a:gd name="T35" fmla="*/ 2147483647 h 104"/>
              <a:gd name="T36" fmla="*/ 0 w 164"/>
              <a:gd name="T37" fmla="*/ 2147483647 h 104"/>
              <a:gd name="T38" fmla="*/ 0 w 164"/>
              <a:gd name="T39" fmla="*/ 2147483647 h 104"/>
              <a:gd name="T40" fmla="*/ 2147483647 w 164"/>
              <a:gd name="T41" fmla="*/ 2147483647 h 104"/>
              <a:gd name="T42" fmla="*/ 2147483647 w 164"/>
              <a:gd name="T43" fmla="*/ 2147483647 h 104"/>
              <a:gd name="T44" fmla="*/ 2147483647 w 164"/>
              <a:gd name="T45" fmla="*/ 2147483647 h 104"/>
              <a:gd name="T46" fmla="*/ 2147483647 w 164"/>
              <a:gd name="T47" fmla="*/ 2147483647 h 104"/>
              <a:gd name="T48" fmla="*/ 2147483647 w 164"/>
              <a:gd name="T49" fmla="*/ 2147483647 h 104"/>
              <a:gd name="T50" fmla="*/ 2147483647 w 164"/>
              <a:gd name="T51" fmla="*/ 2147483647 h 104"/>
              <a:gd name="T52" fmla="*/ 2147483647 w 164"/>
              <a:gd name="T53" fmla="*/ 2147483647 h 104"/>
              <a:gd name="T54" fmla="*/ 2147483647 w 164"/>
              <a:gd name="T55" fmla="*/ 2147483647 h 104"/>
              <a:gd name="T56" fmla="*/ 2147483647 w 164"/>
              <a:gd name="T57" fmla="*/ 2147483647 h 104"/>
              <a:gd name="T58" fmla="*/ 2147483647 w 164"/>
              <a:gd name="T59" fmla="*/ 2147483647 h 104"/>
              <a:gd name="T60" fmla="*/ 2147483647 w 164"/>
              <a:gd name="T61" fmla="*/ 2147483647 h 104"/>
              <a:gd name="T62" fmla="*/ 2147483647 w 164"/>
              <a:gd name="T63" fmla="*/ 2147483647 h 104"/>
              <a:gd name="T64" fmla="*/ 2147483647 w 164"/>
              <a:gd name="T65" fmla="*/ 2147483647 h 104"/>
              <a:gd name="T66" fmla="*/ 2147483647 w 164"/>
              <a:gd name="T67" fmla="*/ 2147483647 h 104"/>
              <a:gd name="T68" fmla="*/ 2147483647 w 164"/>
              <a:gd name="T69" fmla="*/ 2147483647 h 104"/>
              <a:gd name="T70" fmla="*/ 2147483647 w 164"/>
              <a:gd name="T71" fmla="*/ 2147483647 h 104"/>
              <a:gd name="T72" fmla="*/ 2147483647 w 164"/>
              <a:gd name="T73" fmla="*/ 2147483647 h 104"/>
              <a:gd name="T74" fmla="*/ 2147483647 w 164"/>
              <a:gd name="T75" fmla="*/ 2147483647 h 104"/>
              <a:gd name="T76" fmla="*/ 2147483647 w 164"/>
              <a:gd name="T77" fmla="*/ 2147483647 h 104"/>
              <a:gd name="T78" fmla="*/ 2147483647 w 164"/>
              <a:gd name="T79" fmla="*/ 2147483647 h 104"/>
              <a:gd name="T80" fmla="*/ 2147483647 w 164"/>
              <a:gd name="T81" fmla="*/ 0 h 104"/>
              <a:gd name="T82" fmla="*/ 2147483647 w 164"/>
              <a:gd name="T83" fmla="*/ 0 h 104"/>
              <a:gd name="T84" fmla="*/ 2147483647 w 164"/>
              <a:gd name="T85" fmla="*/ 2147483647 h 104"/>
              <a:gd name="T86" fmla="*/ 2147483647 w 164"/>
              <a:gd name="T87" fmla="*/ 2147483647 h 104"/>
              <a:gd name="T88" fmla="*/ 2147483647 w 164"/>
              <a:gd name="T89" fmla="*/ 2147483647 h 104"/>
              <a:gd name="T90" fmla="*/ 2147483647 w 164"/>
              <a:gd name="T91" fmla="*/ 2147483647 h 104"/>
              <a:gd name="T92" fmla="*/ 2147483647 w 164"/>
              <a:gd name="T93" fmla="*/ 2147483647 h 104"/>
              <a:gd name="T94" fmla="*/ 2147483647 w 164"/>
              <a:gd name="T95" fmla="*/ 2147483647 h 104"/>
              <a:gd name="T96" fmla="*/ 2147483647 w 164"/>
              <a:gd name="T97" fmla="*/ 2147483647 h 104"/>
              <a:gd name="T98" fmla="*/ 2147483647 w 164"/>
              <a:gd name="T99" fmla="*/ 2147483647 h 104"/>
              <a:gd name="T100" fmla="*/ 2147483647 w 164"/>
              <a:gd name="T101" fmla="*/ 2147483647 h 104"/>
              <a:gd name="T102" fmla="*/ 2147483647 w 164"/>
              <a:gd name="T103" fmla="*/ 2147483647 h 104"/>
              <a:gd name="T104" fmla="*/ 2147483647 w 164"/>
              <a:gd name="T105" fmla="*/ 2147483647 h 104"/>
              <a:gd name="T106" fmla="*/ 2147483647 w 164"/>
              <a:gd name="T107" fmla="*/ 2147483647 h 104"/>
              <a:gd name="T108" fmla="*/ 2147483647 w 164"/>
              <a:gd name="T109" fmla="*/ 214748364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GB"/>
          </a:p>
        </p:txBody>
      </p:sp>
      <p:sp>
        <p:nvSpPr>
          <p:cNvPr id="615" name="Freeform 197"/>
          <p:cNvSpPr>
            <a:spLocks/>
          </p:cNvSpPr>
          <p:nvPr>
            <p:custDataLst>
              <p:tags r:id="rId126"/>
            </p:custDataLst>
          </p:nvPr>
        </p:nvSpPr>
        <p:spPr bwMode="auto">
          <a:xfrm>
            <a:off x="2536825" y="6108154"/>
            <a:ext cx="23813" cy="57150"/>
          </a:xfrm>
          <a:custGeom>
            <a:avLst/>
            <a:gdLst>
              <a:gd name="T0" fmla="*/ 0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2147483647 w 53"/>
              <a:gd name="T17" fmla="*/ 2147483647 h 19"/>
              <a:gd name="T18" fmla="*/ 2147483647 w 53"/>
              <a:gd name="T19" fmla="*/ 2147483647 h 19"/>
              <a:gd name="T20" fmla="*/ 2147483647 w 53"/>
              <a:gd name="T21" fmla="*/ 2147483647 h 19"/>
              <a:gd name="T22" fmla="*/ 2147483647 w 53"/>
              <a:gd name="T23" fmla="*/ 2147483647 h 19"/>
              <a:gd name="T24" fmla="*/ 2147483647 w 53"/>
              <a:gd name="T25" fmla="*/ 0 h 19"/>
              <a:gd name="T26" fmla="*/ 2147483647 w 53"/>
              <a:gd name="T27" fmla="*/ 0 h 19"/>
              <a:gd name="T28" fmla="*/ 2147483647 w 53"/>
              <a:gd name="T29" fmla="*/ 2147483647 h 19"/>
              <a:gd name="T30" fmla="*/ 2147483647 w 53"/>
              <a:gd name="T31" fmla="*/ 2147483647 h 19"/>
              <a:gd name="T32" fmla="*/ 0 w 53"/>
              <a:gd name="T33" fmla="*/ 2147483647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a:p>
        </p:txBody>
      </p:sp>
      <p:sp>
        <p:nvSpPr>
          <p:cNvPr id="616" name="Freeform 198"/>
          <p:cNvSpPr>
            <a:spLocks/>
          </p:cNvSpPr>
          <p:nvPr>
            <p:custDataLst>
              <p:tags r:id="rId127"/>
            </p:custDataLst>
          </p:nvPr>
        </p:nvSpPr>
        <p:spPr bwMode="auto">
          <a:xfrm>
            <a:off x="2501900" y="6087517"/>
            <a:ext cx="34925" cy="58737"/>
          </a:xfrm>
          <a:custGeom>
            <a:avLst/>
            <a:gdLst>
              <a:gd name="T0" fmla="*/ 0 w 80"/>
              <a:gd name="T1" fmla="*/ 0 h 18"/>
              <a:gd name="T2" fmla="*/ 2147483647 w 80"/>
              <a:gd name="T3" fmla="*/ 2147483647 h 18"/>
              <a:gd name="T4" fmla="*/ 2147483647 w 80"/>
              <a:gd name="T5" fmla="*/ 2147483647 h 18"/>
              <a:gd name="T6" fmla="*/ 2147483647 w 80"/>
              <a:gd name="T7" fmla="*/ 2147483647 h 18"/>
              <a:gd name="T8" fmla="*/ 2147483647 w 80"/>
              <a:gd name="T9" fmla="*/ 2147483647 h 18"/>
              <a:gd name="T10" fmla="*/ 2147483647 w 80"/>
              <a:gd name="T11" fmla="*/ 2147483647 h 18"/>
              <a:gd name="T12" fmla="*/ 2147483647 w 80"/>
              <a:gd name="T13" fmla="*/ 2147483647 h 18"/>
              <a:gd name="T14" fmla="*/ 2147483647 w 80"/>
              <a:gd name="T15" fmla="*/ 2147483647 h 18"/>
              <a:gd name="T16" fmla="*/ 2147483647 w 80"/>
              <a:gd name="T17" fmla="*/ 2147483647 h 18"/>
              <a:gd name="T18" fmla="*/ 2147483647 w 80"/>
              <a:gd name="T19" fmla="*/ 2147483647 h 18"/>
              <a:gd name="T20" fmla="*/ 2147483647 w 80"/>
              <a:gd name="T21" fmla="*/ 2147483647 h 18"/>
              <a:gd name="T22" fmla="*/ 2147483647 w 80"/>
              <a:gd name="T23" fmla="*/ 2147483647 h 18"/>
              <a:gd name="T24" fmla="*/ 2147483647 w 80"/>
              <a:gd name="T25" fmla="*/ 2147483647 h 18"/>
              <a:gd name="T26" fmla="*/ 2147483647 w 80"/>
              <a:gd name="T27" fmla="*/ 2147483647 h 18"/>
              <a:gd name="T28" fmla="*/ 2147483647 w 80"/>
              <a:gd name="T29" fmla="*/ 2147483647 h 18"/>
              <a:gd name="T30" fmla="*/ 2147483647 w 80"/>
              <a:gd name="T31" fmla="*/ 2147483647 h 18"/>
              <a:gd name="T32" fmla="*/ 2147483647 w 80"/>
              <a:gd name="T33" fmla="*/ 2147483647 h 18"/>
              <a:gd name="T34" fmla="*/ 2147483647 w 80"/>
              <a:gd name="T35" fmla="*/ 2147483647 h 18"/>
              <a:gd name="T36" fmla="*/ 2147483647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617" name="Freeform 199"/>
          <p:cNvSpPr>
            <a:spLocks/>
          </p:cNvSpPr>
          <p:nvPr>
            <p:custDataLst>
              <p:tags r:id="rId128"/>
            </p:custDataLst>
          </p:nvPr>
        </p:nvSpPr>
        <p:spPr bwMode="auto">
          <a:xfrm>
            <a:off x="2501900" y="6066879"/>
            <a:ext cx="22225" cy="60325"/>
          </a:xfrm>
          <a:custGeom>
            <a:avLst/>
            <a:gdLst>
              <a:gd name="T0" fmla="*/ 2147483647 w 46"/>
              <a:gd name="T1" fmla="*/ 0 h 27"/>
              <a:gd name="T2" fmla="*/ 0 w 46"/>
              <a:gd name="T3" fmla="*/ 2147483647 h 27"/>
              <a:gd name="T4" fmla="*/ 2147483647 w 46"/>
              <a:gd name="T5" fmla="*/ 2147483647 h 27"/>
              <a:gd name="T6" fmla="*/ 2147483647 w 46"/>
              <a:gd name="T7" fmla="*/ 2147483647 h 27"/>
              <a:gd name="T8" fmla="*/ 2147483647 w 46"/>
              <a:gd name="T9" fmla="*/ 2147483647 h 27"/>
              <a:gd name="T10" fmla="*/ 2147483647 w 46"/>
              <a:gd name="T11" fmla="*/ 2147483647 h 27"/>
              <a:gd name="T12" fmla="*/ 2147483647 w 46"/>
              <a:gd name="T13" fmla="*/ 2147483647 h 27"/>
              <a:gd name="T14" fmla="*/ 2147483647 w 46"/>
              <a:gd name="T15" fmla="*/ 2147483647 h 27"/>
              <a:gd name="T16" fmla="*/ 2147483647 w 46"/>
              <a:gd name="T17" fmla="*/ 2147483647 h 27"/>
              <a:gd name="T18" fmla="*/ 2147483647 w 46"/>
              <a:gd name="T19" fmla="*/ 2147483647 h 27"/>
              <a:gd name="T20" fmla="*/ 2147483647 w 46"/>
              <a:gd name="T21" fmla="*/ 2147483647 h 27"/>
              <a:gd name="T22" fmla="*/ 2147483647 w 46"/>
              <a:gd name="T23" fmla="*/ 2147483647 h 27"/>
              <a:gd name="T24" fmla="*/ 2147483647 w 46"/>
              <a:gd name="T25" fmla="*/ 2147483647 h 27"/>
              <a:gd name="T26" fmla="*/ 2147483647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618" name="Freeform 200"/>
          <p:cNvSpPr>
            <a:spLocks/>
          </p:cNvSpPr>
          <p:nvPr>
            <p:custDataLst>
              <p:tags r:id="rId129"/>
            </p:custDataLst>
          </p:nvPr>
        </p:nvSpPr>
        <p:spPr bwMode="auto">
          <a:xfrm>
            <a:off x="2471738" y="6060529"/>
            <a:ext cx="25400" cy="60325"/>
          </a:xfrm>
          <a:custGeom>
            <a:avLst/>
            <a:gdLst>
              <a:gd name="T0" fmla="*/ 2147483647 w 54"/>
              <a:gd name="T1" fmla="*/ 0 h 39"/>
              <a:gd name="T2" fmla="*/ 2147483647 w 54"/>
              <a:gd name="T3" fmla="*/ 2147483647 h 39"/>
              <a:gd name="T4" fmla="*/ 2147483647 w 54"/>
              <a:gd name="T5" fmla="*/ 2147483647 h 39"/>
              <a:gd name="T6" fmla="*/ 2147483647 w 54"/>
              <a:gd name="T7" fmla="*/ 2147483647 h 39"/>
              <a:gd name="T8" fmla="*/ 2147483647 w 54"/>
              <a:gd name="T9" fmla="*/ 2147483647 h 39"/>
              <a:gd name="T10" fmla="*/ 2147483647 w 54"/>
              <a:gd name="T11" fmla="*/ 2147483647 h 39"/>
              <a:gd name="T12" fmla="*/ 0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2147483647 w 54"/>
              <a:gd name="T27" fmla="*/ 2147483647 h 39"/>
              <a:gd name="T28" fmla="*/ 2147483647 w 54"/>
              <a:gd name="T29" fmla="*/ 2147483647 h 39"/>
              <a:gd name="T30" fmla="*/ 2147483647 w 54"/>
              <a:gd name="T31" fmla="*/ 2147483647 h 39"/>
              <a:gd name="T32" fmla="*/ 2147483647 w 54"/>
              <a:gd name="T33" fmla="*/ 2147483647 h 39"/>
              <a:gd name="T34" fmla="*/ 2147483647 w 54"/>
              <a:gd name="T35" fmla="*/ 2147483647 h 39"/>
              <a:gd name="T36" fmla="*/ 2147483647 w 54"/>
              <a:gd name="T37" fmla="*/ 2147483647 h 39"/>
              <a:gd name="T38" fmla="*/ 2147483647 w 54"/>
              <a:gd name="T39" fmla="*/ 2147483647 h 39"/>
              <a:gd name="T40" fmla="*/ 2147483647 w 54"/>
              <a:gd name="T41" fmla="*/ 2147483647 h 39"/>
              <a:gd name="T42" fmla="*/ 2147483647 w 54"/>
              <a:gd name="T43" fmla="*/ 2147483647 h 39"/>
              <a:gd name="T44" fmla="*/ 2147483647 w 54"/>
              <a:gd name="T45" fmla="*/ 2147483647 h 39"/>
              <a:gd name="T46" fmla="*/ 2147483647 w 54"/>
              <a:gd name="T47" fmla="*/ 2147483647 h 39"/>
              <a:gd name="T48" fmla="*/ 2147483647 w 54"/>
              <a:gd name="T49" fmla="*/ 2147483647 h 39"/>
              <a:gd name="T50" fmla="*/ 2147483647 w 54"/>
              <a:gd name="T51" fmla="*/ 2147483647 h 39"/>
              <a:gd name="T52" fmla="*/ 2147483647 w 54"/>
              <a:gd name="T53" fmla="*/ 2147483647 h 39"/>
              <a:gd name="T54" fmla="*/ 2147483647 w 54"/>
              <a:gd name="T55" fmla="*/ 2147483647 h 39"/>
              <a:gd name="T56" fmla="*/ 2147483647 w 54"/>
              <a:gd name="T57" fmla="*/ 2147483647 h 39"/>
              <a:gd name="T58" fmla="*/ 2147483647 w 54"/>
              <a:gd name="T59" fmla="*/ 2147483647 h 39"/>
              <a:gd name="T60" fmla="*/ 2147483647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GB"/>
          </a:p>
        </p:txBody>
      </p:sp>
      <p:sp>
        <p:nvSpPr>
          <p:cNvPr id="619" name="Freeform 201"/>
          <p:cNvSpPr>
            <a:spLocks/>
          </p:cNvSpPr>
          <p:nvPr>
            <p:custDataLst>
              <p:tags r:id="rId130"/>
            </p:custDataLst>
          </p:nvPr>
        </p:nvSpPr>
        <p:spPr bwMode="auto">
          <a:xfrm>
            <a:off x="2446338" y="6051004"/>
            <a:ext cx="28575" cy="58738"/>
          </a:xfrm>
          <a:custGeom>
            <a:avLst/>
            <a:gdLst>
              <a:gd name="T0" fmla="*/ 0 w 60"/>
              <a:gd name="T1" fmla="*/ 2147483647 h 15"/>
              <a:gd name="T2" fmla="*/ 2147483647 w 60"/>
              <a:gd name="T3" fmla="*/ 2147483647 h 15"/>
              <a:gd name="T4" fmla="*/ 2147483647 w 60"/>
              <a:gd name="T5" fmla="*/ 2147483647 h 15"/>
              <a:gd name="T6" fmla="*/ 2147483647 w 60"/>
              <a:gd name="T7" fmla="*/ 2147483647 h 15"/>
              <a:gd name="T8" fmla="*/ 2147483647 w 60"/>
              <a:gd name="T9" fmla="*/ 2147483647 h 15"/>
              <a:gd name="T10" fmla="*/ 2147483647 w 60"/>
              <a:gd name="T11" fmla="*/ 2147483647 h 15"/>
              <a:gd name="T12" fmla="*/ 2147483647 w 60"/>
              <a:gd name="T13" fmla="*/ 2147483647 h 15"/>
              <a:gd name="T14" fmla="*/ 2147483647 w 60"/>
              <a:gd name="T15" fmla="*/ 2147483647 h 15"/>
              <a:gd name="T16" fmla="*/ 2147483647 w 60"/>
              <a:gd name="T17" fmla="*/ 2147483647 h 15"/>
              <a:gd name="T18" fmla="*/ 2147483647 w 60"/>
              <a:gd name="T19" fmla="*/ 2147483647 h 15"/>
              <a:gd name="T20" fmla="*/ 2147483647 w 60"/>
              <a:gd name="T21" fmla="*/ 0 h 15"/>
              <a:gd name="T22" fmla="*/ 2147483647 w 60"/>
              <a:gd name="T23" fmla="*/ 0 h 15"/>
              <a:gd name="T24" fmla="*/ 2147483647 w 60"/>
              <a:gd name="T25" fmla="*/ 0 h 15"/>
              <a:gd name="T26" fmla="*/ 2147483647 w 60"/>
              <a:gd name="T27" fmla="*/ 0 h 15"/>
              <a:gd name="T28" fmla="*/ 2147483647 w 60"/>
              <a:gd name="T29" fmla="*/ 2147483647 h 15"/>
              <a:gd name="T30" fmla="*/ 2147483647 w 60"/>
              <a:gd name="T31" fmla="*/ 2147483647 h 15"/>
              <a:gd name="T32" fmla="*/ 2147483647 w 60"/>
              <a:gd name="T33" fmla="*/ 2147483647 h 15"/>
              <a:gd name="T34" fmla="*/ 2147483647 w 60"/>
              <a:gd name="T35" fmla="*/ 2147483647 h 15"/>
              <a:gd name="T36" fmla="*/ 0 w 60"/>
              <a:gd name="T37" fmla="*/ 2147483647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GB"/>
          </a:p>
        </p:txBody>
      </p:sp>
      <p:sp>
        <p:nvSpPr>
          <p:cNvPr id="620" name="Freeform 202"/>
          <p:cNvSpPr>
            <a:spLocks/>
          </p:cNvSpPr>
          <p:nvPr>
            <p:custDataLst>
              <p:tags r:id="rId131"/>
            </p:custDataLst>
          </p:nvPr>
        </p:nvSpPr>
        <p:spPr bwMode="auto">
          <a:xfrm>
            <a:off x="2422525" y="6038304"/>
            <a:ext cx="33338" cy="57150"/>
          </a:xfrm>
          <a:custGeom>
            <a:avLst/>
            <a:gdLst>
              <a:gd name="T0" fmla="*/ 2147483647 w 79"/>
              <a:gd name="T1" fmla="*/ 0 h 32"/>
              <a:gd name="T2" fmla="*/ 2147483647 w 79"/>
              <a:gd name="T3" fmla="*/ 2147483647 h 32"/>
              <a:gd name="T4" fmla="*/ 2147483647 w 79"/>
              <a:gd name="T5" fmla="*/ 2147483647 h 32"/>
              <a:gd name="T6" fmla="*/ 2147483647 w 79"/>
              <a:gd name="T7" fmla="*/ 2147483647 h 32"/>
              <a:gd name="T8" fmla="*/ 2147483647 w 79"/>
              <a:gd name="T9" fmla="*/ 2147483647 h 32"/>
              <a:gd name="T10" fmla="*/ 2147483647 w 79"/>
              <a:gd name="T11" fmla="*/ 2147483647 h 32"/>
              <a:gd name="T12" fmla="*/ 2147483647 w 79"/>
              <a:gd name="T13" fmla="*/ 2147483647 h 32"/>
              <a:gd name="T14" fmla="*/ 2147483647 w 79"/>
              <a:gd name="T15" fmla="*/ 2147483647 h 32"/>
              <a:gd name="T16" fmla="*/ 0 w 79"/>
              <a:gd name="T17" fmla="*/ 2147483647 h 32"/>
              <a:gd name="T18" fmla="*/ 2147483647 w 79"/>
              <a:gd name="T19" fmla="*/ 2147483647 h 32"/>
              <a:gd name="T20" fmla="*/ 2147483647 w 79"/>
              <a:gd name="T21" fmla="*/ 2147483647 h 32"/>
              <a:gd name="T22" fmla="*/ 2147483647 w 79"/>
              <a:gd name="T23" fmla="*/ 2147483647 h 32"/>
              <a:gd name="T24" fmla="*/ 2147483647 w 79"/>
              <a:gd name="T25" fmla="*/ 2147483647 h 32"/>
              <a:gd name="T26" fmla="*/ 2147483647 w 79"/>
              <a:gd name="T27" fmla="*/ 2147483647 h 32"/>
              <a:gd name="T28" fmla="*/ 2147483647 w 79"/>
              <a:gd name="T29" fmla="*/ 2147483647 h 32"/>
              <a:gd name="T30" fmla="*/ 2147483647 w 79"/>
              <a:gd name="T31" fmla="*/ 2147483647 h 32"/>
              <a:gd name="T32" fmla="*/ 2147483647 w 79"/>
              <a:gd name="T33" fmla="*/ 2147483647 h 32"/>
              <a:gd name="T34" fmla="*/ 2147483647 w 79"/>
              <a:gd name="T35" fmla="*/ 2147483647 h 32"/>
              <a:gd name="T36" fmla="*/ 2147483647 w 79"/>
              <a:gd name="T37" fmla="*/ 2147483647 h 32"/>
              <a:gd name="T38" fmla="*/ 2147483647 w 79"/>
              <a:gd name="T39" fmla="*/ 2147483647 h 32"/>
              <a:gd name="T40" fmla="*/ 2147483647 w 79"/>
              <a:gd name="T41" fmla="*/ 2147483647 h 32"/>
              <a:gd name="T42" fmla="*/ 2147483647 w 79"/>
              <a:gd name="T43" fmla="*/ 2147483647 h 32"/>
              <a:gd name="T44" fmla="*/ 2147483647 w 79"/>
              <a:gd name="T45" fmla="*/ 2147483647 h 32"/>
              <a:gd name="T46" fmla="*/ 2147483647 w 79"/>
              <a:gd name="T47" fmla="*/ 2147483647 h 32"/>
              <a:gd name="T48" fmla="*/ 2147483647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621" name="Freeform 203"/>
          <p:cNvSpPr>
            <a:spLocks/>
          </p:cNvSpPr>
          <p:nvPr>
            <p:custDataLst>
              <p:tags r:id="rId132"/>
            </p:custDataLst>
          </p:nvPr>
        </p:nvSpPr>
        <p:spPr bwMode="auto">
          <a:xfrm>
            <a:off x="2416175" y="6019254"/>
            <a:ext cx="30163" cy="57150"/>
          </a:xfrm>
          <a:custGeom>
            <a:avLst/>
            <a:gdLst>
              <a:gd name="T0" fmla="*/ 2147483647 w 66"/>
              <a:gd name="T1" fmla="*/ 0 h 19"/>
              <a:gd name="T2" fmla="*/ 2147483647 w 66"/>
              <a:gd name="T3" fmla="*/ 2147483647 h 19"/>
              <a:gd name="T4" fmla="*/ 2147483647 w 66"/>
              <a:gd name="T5" fmla="*/ 2147483647 h 19"/>
              <a:gd name="T6" fmla="*/ 2147483647 w 66"/>
              <a:gd name="T7" fmla="*/ 2147483647 h 19"/>
              <a:gd name="T8" fmla="*/ 2147483647 w 66"/>
              <a:gd name="T9" fmla="*/ 2147483647 h 19"/>
              <a:gd name="T10" fmla="*/ 2147483647 w 66"/>
              <a:gd name="T11" fmla="*/ 2147483647 h 19"/>
              <a:gd name="T12" fmla="*/ 2147483647 w 66"/>
              <a:gd name="T13" fmla="*/ 2147483647 h 19"/>
              <a:gd name="T14" fmla="*/ 0 w 66"/>
              <a:gd name="T15" fmla="*/ 2147483647 h 19"/>
              <a:gd name="T16" fmla="*/ 0 w 66"/>
              <a:gd name="T17" fmla="*/ 2147483647 h 19"/>
              <a:gd name="T18" fmla="*/ 2147483647 w 66"/>
              <a:gd name="T19" fmla="*/ 2147483647 h 19"/>
              <a:gd name="T20" fmla="*/ 2147483647 w 66"/>
              <a:gd name="T21" fmla="*/ 2147483647 h 19"/>
              <a:gd name="T22" fmla="*/ 2147483647 w 66"/>
              <a:gd name="T23" fmla="*/ 2147483647 h 19"/>
              <a:gd name="T24" fmla="*/ 2147483647 w 66"/>
              <a:gd name="T25" fmla="*/ 2147483647 h 19"/>
              <a:gd name="T26" fmla="*/ 2147483647 w 66"/>
              <a:gd name="T27" fmla="*/ 2147483647 h 19"/>
              <a:gd name="T28" fmla="*/ 2147483647 w 66"/>
              <a:gd name="T29" fmla="*/ 2147483647 h 19"/>
              <a:gd name="T30" fmla="*/ 2147483647 w 66"/>
              <a:gd name="T31" fmla="*/ 2147483647 h 19"/>
              <a:gd name="T32" fmla="*/ 2147483647 w 66"/>
              <a:gd name="T33" fmla="*/ 2147483647 h 19"/>
              <a:gd name="T34" fmla="*/ 2147483647 w 66"/>
              <a:gd name="T35" fmla="*/ 2147483647 h 19"/>
              <a:gd name="T36" fmla="*/ 2147483647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622" name="Freeform 204"/>
          <p:cNvSpPr>
            <a:spLocks/>
          </p:cNvSpPr>
          <p:nvPr>
            <p:custDataLst>
              <p:tags r:id="rId133"/>
            </p:custDataLst>
          </p:nvPr>
        </p:nvSpPr>
        <p:spPr bwMode="auto">
          <a:xfrm>
            <a:off x="2316163" y="5709692"/>
            <a:ext cx="25400" cy="60325"/>
          </a:xfrm>
          <a:custGeom>
            <a:avLst/>
            <a:gdLst>
              <a:gd name="T0" fmla="*/ 2147483647 w 53"/>
              <a:gd name="T1" fmla="*/ 0 h 80"/>
              <a:gd name="T2" fmla="*/ 2147483647 w 53"/>
              <a:gd name="T3" fmla="*/ 2147483647 h 80"/>
              <a:gd name="T4" fmla="*/ 2147483647 w 53"/>
              <a:gd name="T5" fmla="*/ 2147483647 h 80"/>
              <a:gd name="T6" fmla="*/ 2147483647 w 53"/>
              <a:gd name="T7" fmla="*/ 2147483647 h 80"/>
              <a:gd name="T8" fmla="*/ 2147483647 w 53"/>
              <a:gd name="T9" fmla="*/ 2147483647 h 80"/>
              <a:gd name="T10" fmla="*/ 0 w 53"/>
              <a:gd name="T11" fmla="*/ 2147483647 h 80"/>
              <a:gd name="T12" fmla="*/ 0 w 53"/>
              <a:gd name="T13" fmla="*/ 2147483647 h 80"/>
              <a:gd name="T14" fmla="*/ 0 w 53"/>
              <a:gd name="T15" fmla="*/ 2147483647 h 80"/>
              <a:gd name="T16" fmla="*/ 2147483647 w 53"/>
              <a:gd name="T17" fmla="*/ 2147483647 h 80"/>
              <a:gd name="T18" fmla="*/ 2147483647 w 53"/>
              <a:gd name="T19" fmla="*/ 2147483647 h 80"/>
              <a:gd name="T20" fmla="*/ 2147483647 w 53"/>
              <a:gd name="T21" fmla="*/ 2147483647 h 80"/>
              <a:gd name="T22" fmla="*/ 2147483647 w 53"/>
              <a:gd name="T23" fmla="*/ 2147483647 h 80"/>
              <a:gd name="T24" fmla="*/ 2147483647 w 53"/>
              <a:gd name="T25" fmla="*/ 2147483647 h 80"/>
              <a:gd name="T26" fmla="*/ 2147483647 w 53"/>
              <a:gd name="T27" fmla="*/ 2147483647 h 80"/>
              <a:gd name="T28" fmla="*/ 2147483647 w 53"/>
              <a:gd name="T29" fmla="*/ 2147483647 h 80"/>
              <a:gd name="T30" fmla="*/ 2147483647 w 53"/>
              <a:gd name="T31" fmla="*/ 2147483647 h 80"/>
              <a:gd name="T32" fmla="*/ 2147483647 w 53"/>
              <a:gd name="T33" fmla="*/ 2147483647 h 80"/>
              <a:gd name="T34" fmla="*/ 2147483647 w 53"/>
              <a:gd name="T35" fmla="*/ 2147483647 h 80"/>
              <a:gd name="T36" fmla="*/ 2147483647 w 53"/>
              <a:gd name="T37" fmla="*/ 2147483647 h 80"/>
              <a:gd name="T38" fmla="*/ 2147483647 w 53"/>
              <a:gd name="T39" fmla="*/ 2147483647 h 80"/>
              <a:gd name="T40" fmla="*/ 2147483647 w 53"/>
              <a:gd name="T41" fmla="*/ 2147483647 h 80"/>
              <a:gd name="T42" fmla="*/ 2147483647 w 53"/>
              <a:gd name="T43" fmla="*/ 2147483647 h 80"/>
              <a:gd name="T44" fmla="*/ 2147483647 w 53"/>
              <a:gd name="T45" fmla="*/ 2147483647 h 80"/>
              <a:gd name="T46" fmla="*/ 2147483647 w 53"/>
              <a:gd name="T47" fmla="*/ 2147483647 h 80"/>
              <a:gd name="T48" fmla="*/ 2147483647 w 53"/>
              <a:gd name="T49" fmla="*/ 2147483647 h 80"/>
              <a:gd name="T50" fmla="*/ 2147483647 w 53"/>
              <a:gd name="T51" fmla="*/ 2147483647 h 80"/>
              <a:gd name="T52" fmla="*/ 2147483647 w 53"/>
              <a:gd name="T53" fmla="*/ 2147483647 h 80"/>
              <a:gd name="T54" fmla="*/ 2147483647 w 53"/>
              <a:gd name="T55" fmla="*/ 2147483647 h 80"/>
              <a:gd name="T56" fmla="*/ 2147483647 w 53"/>
              <a:gd name="T57" fmla="*/ 2147483647 h 80"/>
              <a:gd name="T58" fmla="*/ 2147483647 w 53"/>
              <a:gd name="T59" fmla="*/ 2147483647 h 80"/>
              <a:gd name="T60" fmla="*/ 2147483647 w 53"/>
              <a:gd name="T61" fmla="*/ 2147483647 h 80"/>
              <a:gd name="T62" fmla="*/ 2147483647 w 53"/>
              <a:gd name="T63" fmla="*/ 2147483647 h 80"/>
              <a:gd name="T64" fmla="*/ 2147483647 w 53"/>
              <a:gd name="T65" fmla="*/ 2147483647 h 80"/>
              <a:gd name="T66" fmla="*/ 2147483647 w 53"/>
              <a:gd name="T67" fmla="*/ 2147483647 h 80"/>
              <a:gd name="T68" fmla="*/ 2147483647 w 53"/>
              <a:gd name="T69" fmla="*/ 2147483647 h 80"/>
              <a:gd name="T70" fmla="*/ 2147483647 w 53"/>
              <a:gd name="T71" fmla="*/ 2147483647 h 80"/>
              <a:gd name="T72" fmla="*/ 2147483647 w 53"/>
              <a:gd name="T73" fmla="*/ 2147483647 h 80"/>
              <a:gd name="T74" fmla="*/ 2147483647 w 53"/>
              <a:gd name="T75" fmla="*/ 2147483647 h 80"/>
              <a:gd name="T76" fmla="*/ 2147483647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623" name="Freeform 205"/>
          <p:cNvSpPr>
            <a:spLocks/>
          </p:cNvSpPr>
          <p:nvPr>
            <p:custDataLst>
              <p:tags r:id="rId134"/>
            </p:custDataLst>
          </p:nvPr>
        </p:nvSpPr>
        <p:spPr bwMode="auto">
          <a:xfrm>
            <a:off x="2346325" y="5804942"/>
            <a:ext cx="17463" cy="53975"/>
          </a:xfrm>
          <a:custGeom>
            <a:avLst/>
            <a:gdLst>
              <a:gd name="T0" fmla="*/ 0 w 41"/>
              <a:gd name="T1" fmla="*/ 2147483647 h 43"/>
              <a:gd name="T2" fmla="*/ 2147483647 w 41"/>
              <a:gd name="T3" fmla="*/ 2147483647 h 43"/>
              <a:gd name="T4" fmla="*/ 2147483647 w 41"/>
              <a:gd name="T5" fmla="*/ 2147483647 h 43"/>
              <a:gd name="T6" fmla="*/ 2147483647 w 41"/>
              <a:gd name="T7" fmla="*/ 2147483647 h 43"/>
              <a:gd name="T8" fmla="*/ 2147483647 w 41"/>
              <a:gd name="T9" fmla="*/ 0 h 43"/>
              <a:gd name="T10" fmla="*/ 2147483647 w 41"/>
              <a:gd name="T11" fmla="*/ 2147483647 h 43"/>
              <a:gd name="T12" fmla="*/ 2147483647 w 41"/>
              <a:gd name="T13" fmla="*/ 2147483647 h 43"/>
              <a:gd name="T14" fmla="*/ 2147483647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2147483647 h 43"/>
              <a:gd name="T24" fmla="*/ 0 w 41"/>
              <a:gd name="T25" fmla="*/ 2147483647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GB"/>
          </a:p>
        </p:txBody>
      </p:sp>
      <p:sp>
        <p:nvSpPr>
          <p:cNvPr id="624" name="Freeform 206"/>
          <p:cNvSpPr>
            <a:spLocks/>
          </p:cNvSpPr>
          <p:nvPr>
            <p:custDataLst>
              <p:tags r:id="rId135"/>
            </p:custDataLst>
          </p:nvPr>
        </p:nvSpPr>
        <p:spPr bwMode="auto">
          <a:xfrm>
            <a:off x="2351088" y="5827167"/>
            <a:ext cx="7937" cy="58737"/>
          </a:xfrm>
          <a:custGeom>
            <a:avLst/>
            <a:gdLst>
              <a:gd name="T0" fmla="*/ 2147483647 w 20"/>
              <a:gd name="T1" fmla="*/ 0 h 24"/>
              <a:gd name="T2" fmla="*/ 0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625" name="Freeform 207"/>
          <p:cNvSpPr>
            <a:spLocks/>
          </p:cNvSpPr>
          <p:nvPr>
            <p:custDataLst>
              <p:tags r:id="rId136"/>
            </p:custDataLst>
          </p:nvPr>
        </p:nvSpPr>
        <p:spPr bwMode="auto">
          <a:xfrm>
            <a:off x="2365375" y="5889079"/>
            <a:ext cx="17463" cy="60325"/>
          </a:xfrm>
          <a:custGeom>
            <a:avLst/>
            <a:gdLst>
              <a:gd name="T0" fmla="*/ 0 w 39"/>
              <a:gd name="T1" fmla="*/ 2147483647 h 43"/>
              <a:gd name="T2" fmla="*/ 2147483647 w 39"/>
              <a:gd name="T3" fmla="*/ 2147483647 h 43"/>
              <a:gd name="T4" fmla="*/ 2147483647 w 39"/>
              <a:gd name="T5" fmla="*/ 2147483647 h 43"/>
              <a:gd name="T6" fmla="*/ 2147483647 w 39"/>
              <a:gd name="T7" fmla="*/ 2147483647 h 43"/>
              <a:gd name="T8" fmla="*/ 2147483647 w 39"/>
              <a:gd name="T9" fmla="*/ 2147483647 h 43"/>
              <a:gd name="T10" fmla="*/ 2147483647 w 39"/>
              <a:gd name="T11" fmla="*/ 2147483647 h 43"/>
              <a:gd name="T12" fmla="*/ 2147483647 w 39"/>
              <a:gd name="T13" fmla="*/ 2147483647 h 43"/>
              <a:gd name="T14" fmla="*/ 2147483647 w 39"/>
              <a:gd name="T15" fmla="*/ 2147483647 h 43"/>
              <a:gd name="T16" fmla="*/ 2147483647 w 39"/>
              <a:gd name="T17" fmla="*/ 2147483647 h 43"/>
              <a:gd name="T18" fmla="*/ 2147483647 w 39"/>
              <a:gd name="T19" fmla="*/ 2147483647 h 43"/>
              <a:gd name="T20" fmla="*/ 2147483647 w 39"/>
              <a:gd name="T21" fmla="*/ 2147483647 h 43"/>
              <a:gd name="T22" fmla="*/ 2147483647 w 39"/>
              <a:gd name="T23" fmla="*/ 2147483647 h 43"/>
              <a:gd name="T24" fmla="*/ 2147483647 w 39"/>
              <a:gd name="T25" fmla="*/ 0 h 43"/>
              <a:gd name="T26" fmla="*/ 2147483647 w 39"/>
              <a:gd name="T27" fmla="*/ 2147483647 h 43"/>
              <a:gd name="T28" fmla="*/ 2147483647 w 39"/>
              <a:gd name="T29" fmla="*/ 2147483647 h 43"/>
              <a:gd name="T30" fmla="*/ 0 w 39"/>
              <a:gd name="T31" fmla="*/ 2147483647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GB"/>
          </a:p>
        </p:txBody>
      </p:sp>
      <p:sp>
        <p:nvSpPr>
          <p:cNvPr id="626" name="Freeform 208"/>
          <p:cNvSpPr>
            <a:spLocks/>
          </p:cNvSpPr>
          <p:nvPr>
            <p:custDataLst>
              <p:tags r:id="rId137"/>
            </p:custDataLst>
          </p:nvPr>
        </p:nvSpPr>
        <p:spPr bwMode="auto">
          <a:xfrm>
            <a:off x="2352675" y="5901779"/>
            <a:ext cx="26988" cy="58738"/>
          </a:xfrm>
          <a:custGeom>
            <a:avLst/>
            <a:gdLst>
              <a:gd name="T0" fmla="*/ 2147483647 w 55"/>
              <a:gd name="T1" fmla="*/ 2147483647 h 62"/>
              <a:gd name="T2" fmla="*/ 2147483647 w 55"/>
              <a:gd name="T3" fmla="*/ 0 h 62"/>
              <a:gd name="T4" fmla="*/ 2147483647 w 55"/>
              <a:gd name="T5" fmla="*/ 2147483647 h 62"/>
              <a:gd name="T6" fmla="*/ 2147483647 w 55"/>
              <a:gd name="T7" fmla="*/ 2147483647 h 62"/>
              <a:gd name="T8" fmla="*/ 0 w 55"/>
              <a:gd name="T9" fmla="*/ 2147483647 h 62"/>
              <a:gd name="T10" fmla="*/ 0 w 55"/>
              <a:gd name="T11" fmla="*/ 2147483647 h 62"/>
              <a:gd name="T12" fmla="*/ 2147483647 w 55"/>
              <a:gd name="T13" fmla="*/ 2147483647 h 62"/>
              <a:gd name="T14" fmla="*/ 2147483647 w 55"/>
              <a:gd name="T15" fmla="*/ 2147483647 h 62"/>
              <a:gd name="T16" fmla="*/ 2147483647 w 55"/>
              <a:gd name="T17" fmla="*/ 2147483647 h 62"/>
              <a:gd name="T18" fmla="*/ 2147483647 w 55"/>
              <a:gd name="T19" fmla="*/ 2147483647 h 62"/>
              <a:gd name="T20" fmla="*/ 2147483647 w 55"/>
              <a:gd name="T21" fmla="*/ 2147483647 h 62"/>
              <a:gd name="T22" fmla="*/ 2147483647 w 55"/>
              <a:gd name="T23" fmla="*/ 2147483647 h 62"/>
              <a:gd name="T24" fmla="*/ 2147483647 w 55"/>
              <a:gd name="T25" fmla="*/ 2147483647 h 62"/>
              <a:gd name="T26" fmla="*/ 2147483647 w 55"/>
              <a:gd name="T27" fmla="*/ 2147483647 h 62"/>
              <a:gd name="T28" fmla="*/ 2147483647 w 55"/>
              <a:gd name="T29" fmla="*/ 2147483647 h 62"/>
              <a:gd name="T30" fmla="*/ 2147483647 w 55"/>
              <a:gd name="T31" fmla="*/ 2147483647 h 62"/>
              <a:gd name="T32" fmla="*/ 2147483647 w 55"/>
              <a:gd name="T33" fmla="*/ 2147483647 h 62"/>
              <a:gd name="T34" fmla="*/ 2147483647 w 55"/>
              <a:gd name="T35" fmla="*/ 2147483647 h 62"/>
              <a:gd name="T36" fmla="*/ 2147483647 w 55"/>
              <a:gd name="T37" fmla="*/ 2147483647 h 62"/>
              <a:gd name="T38" fmla="*/ 2147483647 w 55"/>
              <a:gd name="T39" fmla="*/ 2147483647 h 62"/>
              <a:gd name="T40" fmla="*/ 2147483647 w 55"/>
              <a:gd name="T41" fmla="*/ 2147483647 h 62"/>
              <a:gd name="T42" fmla="*/ 2147483647 w 55"/>
              <a:gd name="T43" fmla="*/ 2147483647 h 62"/>
              <a:gd name="T44" fmla="*/ 2147483647 w 55"/>
              <a:gd name="T45" fmla="*/ 2147483647 h 62"/>
              <a:gd name="T46" fmla="*/ 2147483647 w 55"/>
              <a:gd name="T47" fmla="*/ 2147483647 h 62"/>
              <a:gd name="T48" fmla="*/ 2147483647 w 55"/>
              <a:gd name="T49" fmla="*/ 2147483647 h 62"/>
              <a:gd name="T50" fmla="*/ 2147483647 w 55"/>
              <a:gd name="T51" fmla="*/ 2147483647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GB"/>
          </a:p>
        </p:txBody>
      </p:sp>
      <p:sp>
        <p:nvSpPr>
          <p:cNvPr id="627" name="Freeform 209"/>
          <p:cNvSpPr>
            <a:spLocks/>
          </p:cNvSpPr>
          <p:nvPr>
            <p:custDataLst>
              <p:tags r:id="rId138"/>
            </p:custDataLst>
          </p:nvPr>
        </p:nvSpPr>
        <p:spPr bwMode="auto">
          <a:xfrm>
            <a:off x="2382838" y="5935117"/>
            <a:ext cx="11112" cy="58737"/>
          </a:xfrm>
          <a:custGeom>
            <a:avLst/>
            <a:gdLst>
              <a:gd name="T0" fmla="*/ 2147483647 w 35"/>
              <a:gd name="T1" fmla="*/ 2147483647 h 43"/>
              <a:gd name="T2" fmla="*/ 2147483647 w 35"/>
              <a:gd name="T3" fmla="*/ 0 h 43"/>
              <a:gd name="T4" fmla="*/ 2147483647 w 35"/>
              <a:gd name="T5" fmla="*/ 2147483647 h 43"/>
              <a:gd name="T6" fmla="*/ 0 w 35"/>
              <a:gd name="T7" fmla="*/ 2147483647 h 43"/>
              <a:gd name="T8" fmla="*/ 2147483647 w 35"/>
              <a:gd name="T9" fmla="*/ 2147483647 h 43"/>
              <a:gd name="T10" fmla="*/ 2147483647 w 35"/>
              <a:gd name="T11" fmla="*/ 2147483647 h 43"/>
              <a:gd name="T12" fmla="*/ 2147483647 w 35"/>
              <a:gd name="T13" fmla="*/ 2147483647 h 43"/>
              <a:gd name="T14" fmla="*/ 2147483647 w 35"/>
              <a:gd name="T15" fmla="*/ 2147483647 h 43"/>
              <a:gd name="T16" fmla="*/ 2147483647 w 35"/>
              <a:gd name="T17" fmla="*/ 2147483647 h 43"/>
              <a:gd name="T18" fmla="*/ 2147483647 w 35"/>
              <a:gd name="T19" fmla="*/ 2147483647 h 43"/>
              <a:gd name="T20" fmla="*/ 2147483647 w 35"/>
              <a:gd name="T21" fmla="*/ 2147483647 h 43"/>
              <a:gd name="T22" fmla="*/ 2147483647 w 35"/>
              <a:gd name="T23" fmla="*/ 2147483647 h 43"/>
              <a:gd name="T24" fmla="*/ 2147483647 w 35"/>
              <a:gd name="T25" fmla="*/ 2147483647 h 43"/>
              <a:gd name="T26" fmla="*/ 2147483647 w 35"/>
              <a:gd name="T27" fmla="*/ 2147483647 h 43"/>
              <a:gd name="T28" fmla="*/ 2147483647 w 35"/>
              <a:gd name="T29" fmla="*/ 2147483647 h 43"/>
              <a:gd name="T30" fmla="*/ 2147483647 w 35"/>
              <a:gd name="T31" fmla="*/ 2147483647 h 43"/>
              <a:gd name="T32" fmla="*/ 2147483647 w 35"/>
              <a:gd name="T33" fmla="*/ 2147483647 h 43"/>
              <a:gd name="T34" fmla="*/ 2147483647 w 35"/>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GB"/>
          </a:p>
        </p:txBody>
      </p:sp>
      <p:sp>
        <p:nvSpPr>
          <p:cNvPr id="628" name="Freeform 210"/>
          <p:cNvSpPr>
            <a:spLocks/>
          </p:cNvSpPr>
          <p:nvPr>
            <p:custDataLst>
              <p:tags r:id="rId139"/>
            </p:custDataLst>
          </p:nvPr>
        </p:nvSpPr>
        <p:spPr bwMode="auto">
          <a:xfrm>
            <a:off x="2379663" y="5968454"/>
            <a:ext cx="20637" cy="55563"/>
          </a:xfrm>
          <a:custGeom>
            <a:avLst/>
            <a:gdLst>
              <a:gd name="T0" fmla="*/ 2147483647 w 53"/>
              <a:gd name="T1" fmla="*/ 0 h 21"/>
              <a:gd name="T2" fmla="*/ 2147483647 w 53"/>
              <a:gd name="T3" fmla="*/ 2147483647 h 21"/>
              <a:gd name="T4" fmla="*/ 2147483647 w 53"/>
              <a:gd name="T5" fmla="*/ 2147483647 h 21"/>
              <a:gd name="T6" fmla="*/ 2147483647 w 53"/>
              <a:gd name="T7" fmla="*/ 2147483647 h 21"/>
              <a:gd name="T8" fmla="*/ 2147483647 w 53"/>
              <a:gd name="T9" fmla="*/ 2147483647 h 21"/>
              <a:gd name="T10" fmla="*/ 2147483647 w 53"/>
              <a:gd name="T11" fmla="*/ 2147483647 h 21"/>
              <a:gd name="T12" fmla="*/ 2147483647 w 53"/>
              <a:gd name="T13" fmla="*/ 2147483647 h 21"/>
              <a:gd name="T14" fmla="*/ 2147483647 w 53"/>
              <a:gd name="T15" fmla="*/ 2147483647 h 21"/>
              <a:gd name="T16" fmla="*/ 0 w 53"/>
              <a:gd name="T17" fmla="*/ 2147483647 h 21"/>
              <a:gd name="T18" fmla="*/ 2147483647 w 53"/>
              <a:gd name="T19" fmla="*/ 2147483647 h 21"/>
              <a:gd name="T20" fmla="*/ 2147483647 w 53"/>
              <a:gd name="T21" fmla="*/ 2147483647 h 21"/>
              <a:gd name="T22" fmla="*/ 2147483647 w 53"/>
              <a:gd name="T23" fmla="*/ 2147483647 h 21"/>
              <a:gd name="T24" fmla="*/ 2147483647 w 53"/>
              <a:gd name="T25" fmla="*/ 2147483647 h 21"/>
              <a:gd name="T26" fmla="*/ 2147483647 w 53"/>
              <a:gd name="T27" fmla="*/ 2147483647 h 21"/>
              <a:gd name="T28" fmla="*/ 2147483647 w 53"/>
              <a:gd name="T29" fmla="*/ 2147483647 h 21"/>
              <a:gd name="T30" fmla="*/ 214748364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GB"/>
          </a:p>
        </p:txBody>
      </p:sp>
      <p:sp>
        <p:nvSpPr>
          <p:cNvPr id="629" name="Freeform 211"/>
          <p:cNvSpPr>
            <a:spLocks/>
          </p:cNvSpPr>
          <p:nvPr>
            <p:custDataLst>
              <p:tags r:id="rId140"/>
            </p:custDataLst>
          </p:nvPr>
        </p:nvSpPr>
        <p:spPr bwMode="auto">
          <a:xfrm>
            <a:off x="2403475" y="5982742"/>
            <a:ext cx="17463" cy="57150"/>
          </a:xfrm>
          <a:custGeom>
            <a:avLst/>
            <a:gdLst>
              <a:gd name="T0" fmla="*/ 2147483647 w 43"/>
              <a:gd name="T1" fmla="*/ 0 h 38"/>
              <a:gd name="T2" fmla="*/ 2147483647 w 43"/>
              <a:gd name="T3" fmla="*/ 0 h 38"/>
              <a:gd name="T4" fmla="*/ 2147483647 w 43"/>
              <a:gd name="T5" fmla="*/ 0 h 38"/>
              <a:gd name="T6" fmla="*/ 2147483647 w 43"/>
              <a:gd name="T7" fmla="*/ 0 h 38"/>
              <a:gd name="T8" fmla="*/ 0 w 43"/>
              <a:gd name="T9" fmla="*/ 2147483647 h 38"/>
              <a:gd name="T10" fmla="*/ 0 w 43"/>
              <a:gd name="T11" fmla="*/ 2147483647 h 38"/>
              <a:gd name="T12" fmla="*/ 0 w 43"/>
              <a:gd name="T13" fmla="*/ 2147483647 h 38"/>
              <a:gd name="T14" fmla="*/ 2147483647 w 43"/>
              <a:gd name="T15" fmla="*/ 2147483647 h 38"/>
              <a:gd name="T16" fmla="*/ 2147483647 w 43"/>
              <a:gd name="T17" fmla="*/ 2147483647 h 38"/>
              <a:gd name="T18" fmla="*/ 2147483647 w 43"/>
              <a:gd name="T19" fmla="*/ 2147483647 h 38"/>
              <a:gd name="T20" fmla="*/ 2147483647 w 43"/>
              <a:gd name="T21" fmla="*/ 2147483647 h 38"/>
              <a:gd name="T22" fmla="*/ 2147483647 w 43"/>
              <a:gd name="T23" fmla="*/ 2147483647 h 38"/>
              <a:gd name="T24" fmla="*/ 2147483647 w 43"/>
              <a:gd name="T25" fmla="*/ 2147483647 h 38"/>
              <a:gd name="T26" fmla="*/ 2147483647 w 43"/>
              <a:gd name="T27" fmla="*/ 2147483647 h 38"/>
              <a:gd name="T28" fmla="*/ 2147483647 w 43"/>
              <a:gd name="T29" fmla="*/ 2147483647 h 38"/>
              <a:gd name="T30" fmla="*/ 2147483647 w 43"/>
              <a:gd name="T31" fmla="*/ 2147483647 h 38"/>
              <a:gd name="T32" fmla="*/ 2147483647 w 43"/>
              <a:gd name="T33" fmla="*/ 2147483647 h 38"/>
              <a:gd name="T34" fmla="*/ 2147483647 w 43"/>
              <a:gd name="T35" fmla="*/ 2147483647 h 38"/>
              <a:gd name="T36" fmla="*/ 2147483647 w 43"/>
              <a:gd name="T37" fmla="*/ 2147483647 h 38"/>
              <a:gd name="T38" fmla="*/ 2147483647 w 43"/>
              <a:gd name="T39" fmla="*/ 2147483647 h 38"/>
              <a:gd name="T40" fmla="*/ 2147483647 w 43"/>
              <a:gd name="T41" fmla="*/ 2147483647 h 38"/>
              <a:gd name="T42" fmla="*/ 2147483647 w 43"/>
              <a:gd name="T43" fmla="*/ 2147483647 h 38"/>
              <a:gd name="T44" fmla="*/ 2147483647 w 43"/>
              <a:gd name="T45" fmla="*/ 2147483647 h 38"/>
              <a:gd name="T46" fmla="*/ 2147483647 w 43"/>
              <a:gd name="T47" fmla="*/ 2147483647 h 38"/>
              <a:gd name="T48" fmla="*/ 2147483647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GB"/>
          </a:p>
        </p:txBody>
      </p:sp>
      <p:sp>
        <p:nvSpPr>
          <p:cNvPr id="630" name="Freeform 212"/>
          <p:cNvSpPr>
            <a:spLocks/>
          </p:cNvSpPr>
          <p:nvPr>
            <p:custDataLst>
              <p:tags r:id="rId141"/>
            </p:custDataLst>
          </p:nvPr>
        </p:nvSpPr>
        <p:spPr bwMode="auto">
          <a:xfrm>
            <a:off x="2405063" y="6011317"/>
            <a:ext cx="6350" cy="57150"/>
          </a:xfrm>
          <a:custGeom>
            <a:avLst/>
            <a:gdLst>
              <a:gd name="T0" fmla="*/ 0 w 20"/>
              <a:gd name="T1" fmla="*/ 0 h 5"/>
              <a:gd name="T2" fmla="*/ 2147483647 w 20"/>
              <a:gd name="T3" fmla="*/ 2147483647 h 5"/>
              <a:gd name="T4" fmla="*/ 2147483647 w 20"/>
              <a:gd name="T5" fmla="*/ 2147483647 h 5"/>
              <a:gd name="T6" fmla="*/ 2147483647 w 20"/>
              <a:gd name="T7" fmla="*/ 2147483647 h 5"/>
              <a:gd name="T8" fmla="*/ 2147483647 w 20"/>
              <a:gd name="T9" fmla="*/ 2147483647 h 5"/>
              <a:gd name="T10" fmla="*/ 2147483647 w 20"/>
              <a:gd name="T11" fmla="*/ 2147483647 h 5"/>
              <a:gd name="T12" fmla="*/ 2147483647 w 20"/>
              <a:gd name="T13" fmla="*/ 2147483647 h 5"/>
              <a:gd name="T14" fmla="*/ 2147483647 w 20"/>
              <a:gd name="T15" fmla="*/ 2147483647 h 5"/>
              <a:gd name="T16" fmla="*/ 2147483647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GB"/>
          </a:p>
        </p:txBody>
      </p:sp>
      <p:sp>
        <p:nvSpPr>
          <p:cNvPr id="631" name="Freeform 213"/>
          <p:cNvSpPr>
            <a:spLocks/>
          </p:cNvSpPr>
          <p:nvPr>
            <p:custDataLst>
              <p:tags r:id="rId142"/>
            </p:custDataLst>
          </p:nvPr>
        </p:nvSpPr>
        <p:spPr bwMode="auto">
          <a:xfrm>
            <a:off x="2479675" y="6081167"/>
            <a:ext cx="34925" cy="57150"/>
          </a:xfrm>
          <a:custGeom>
            <a:avLst/>
            <a:gdLst>
              <a:gd name="T0" fmla="*/ 2147483647 w 73"/>
              <a:gd name="T1" fmla="*/ 0 h 22"/>
              <a:gd name="T2" fmla="*/ 2147483647 w 73"/>
              <a:gd name="T3" fmla="*/ 2147483647 h 22"/>
              <a:gd name="T4" fmla="*/ 2147483647 w 73"/>
              <a:gd name="T5" fmla="*/ 2147483647 h 22"/>
              <a:gd name="T6" fmla="*/ 2147483647 w 73"/>
              <a:gd name="T7" fmla="*/ 2147483647 h 22"/>
              <a:gd name="T8" fmla="*/ 2147483647 w 73"/>
              <a:gd name="T9" fmla="*/ 2147483647 h 22"/>
              <a:gd name="T10" fmla="*/ 2147483647 w 73"/>
              <a:gd name="T11" fmla="*/ 2147483647 h 22"/>
              <a:gd name="T12" fmla="*/ 0 w 73"/>
              <a:gd name="T13" fmla="*/ 2147483647 h 22"/>
              <a:gd name="T14" fmla="*/ 2147483647 w 73"/>
              <a:gd name="T15" fmla="*/ 2147483647 h 22"/>
              <a:gd name="T16" fmla="*/ 2147483647 w 73"/>
              <a:gd name="T17" fmla="*/ 2147483647 h 22"/>
              <a:gd name="T18" fmla="*/ 2147483647 w 73"/>
              <a:gd name="T19" fmla="*/ 2147483647 h 22"/>
              <a:gd name="T20" fmla="*/ 2147483647 w 73"/>
              <a:gd name="T21" fmla="*/ 2147483647 h 22"/>
              <a:gd name="T22" fmla="*/ 2147483647 w 73"/>
              <a:gd name="T23" fmla="*/ 2147483647 h 22"/>
              <a:gd name="T24" fmla="*/ 2147483647 w 73"/>
              <a:gd name="T25" fmla="*/ 2147483647 h 22"/>
              <a:gd name="T26" fmla="*/ 2147483647 w 73"/>
              <a:gd name="T27" fmla="*/ 2147483647 h 22"/>
              <a:gd name="T28" fmla="*/ 2147483647 w 73"/>
              <a:gd name="T29" fmla="*/ 2147483647 h 22"/>
              <a:gd name="T30" fmla="*/ 2147483647 w 73"/>
              <a:gd name="T31" fmla="*/ 2147483647 h 22"/>
              <a:gd name="T32" fmla="*/ 2147483647 w 73"/>
              <a:gd name="T33" fmla="*/ 2147483647 h 22"/>
              <a:gd name="T34" fmla="*/ 2147483647 w 73"/>
              <a:gd name="T35" fmla="*/ 2147483647 h 22"/>
              <a:gd name="T36" fmla="*/ 214748364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GB"/>
          </a:p>
        </p:txBody>
      </p:sp>
      <p:sp>
        <p:nvSpPr>
          <p:cNvPr id="632" name="Freeform 214"/>
          <p:cNvSpPr>
            <a:spLocks/>
          </p:cNvSpPr>
          <p:nvPr>
            <p:custDataLst>
              <p:tags r:id="rId143"/>
            </p:custDataLst>
          </p:nvPr>
        </p:nvSpPr>
        <p:spPr bwMode="auto">
          <a:xfrm>
            <a:off x="2517775" y="6022429"/>
            <a:ext cx="123825" cy="100013"/>
          </a:xfrm>
          <a:custGeom>
            <a:avLst/>
            <a:gdLst>
              <a:gd name="T0" fmla="*/ 2147483647 w 281"/>
              <a:gd name="T1" fmla="*/ 2147483647 h 193"/>
              <a:gd name="T2" fmla="*/ 2147483647 w 281"/>
              <a:gd name="T3" fmla="*/ 2147483647 h 193"/>
              <a:gd name="T4" fmla="*/ 2147483647 w 281"/>
              <a:gd name="T5" fmla="*/ 2147483647 h 193"/>
              <a:gd name="T6" fmla="*/ 2147483647 w 281"/>
              <a:gd name="T7" fmla="*/ 2147483647 h 193"/>
              <a:gd name="T8" fmla="*/ 2147483647 w 281"/>
              <a:gd name="T9" fmla="*/ 2147483647 h 193"/>
              <a:gd name="T10" fmla="*/ 2147483647 w 281"/>
              <a:gd name="T11" fmla="*/ 2147483647 h 193"/>
              <a:gd name="T12" fmla="*/ 2147483647 w 281"/>
              <a:gd name="T13" fmla="*/ 2147483647 h 193"/>
              <a:gd name="T14" fmla="*/ 2147483647 w 281"/>
              <a:gd name="T15" fmla="*/ 2147483647 h 193"/>
              <a:gd name="T16" fmla="*/ 2147483647 w 281"/>
              <a:gd name="T17" fmla="*/ 2147483647 h 193"/>
              <a:gd name="T18" fmla="*/ 2147483647 w 281"/>
              <a:gd name="T19" fmla="*/ 0 h 193"/>
              <a:gd name="T20" fmla="*/ 2147483647 w 281"/>
              <a:gd name="T21" fmla="*/ 2147483647 h 193"/>
              <a:gd name="T22" fmla="*/ 2147483647 w 281"/>
              <a:gd name="T23" fmla="*/ 2147483647 h 193"/>
              <a:gd name="T24" fmla="*/ 2147483647 w 281"/>
              <a:gd name="T25" fmla="*/ 2147483647 h 193"/>
              <a:gd name="T26" fmla="*/ 0 w 281"/>
              <a:gd name="T27" fmla="*/ 2147483647 h 193"/>
              <a:gd name="T28" fmla="*/ 2147483647 w 281"/>
              <a:gd name="T29" fmla="*/ 2147483647 h 193"/>
              <a:gd name="T30" fmla="*/ 2147483647 w 281"/>
              <a:gd name="T31" fmla="*/ 2147483647 h 193"/>
              <a:gd name="T32" fmla="*/ 2147483647 w 281"/>
              <a:gd name="T33" fmla="*/ 2147483647 h 193"/>
              <a:gd name="T34" fmla="*/ 2147483647 w 281"/>
              <a:gd name="T35" fmla="*/ 2147483647 h 193"/>
              <a:gd name="T36" fmla="*/ 2147483647 w 281"/>
              <a:gd name="T37" fmla="*/ 2147483647 h 193"/>
              <a:gd name="T38" fmla="*/ 2147483647 w 281"/>
              <a:gd name="T39" fmla="*/ 2147483647 h 193"/>
              <a:gd name="T40" fmla="*/ 2147483647 w 281"/>
              <a:gd name="T41" fmla="*/ 2147483647 h 193"/>
              <a:gd name="T42" fmla="*/ 2147483647 w 281"/>
              <a:gd name="T43" fmla="*/ 2147483647 h 193"/>
              <a:gd name="T44" fmla="*/ 2147483647 w 281"/>
              <a:gd name="T45" fmla="*/ 2147483647 h 193"/>
              <a:gd name="T46" fmla="*/ 2147483647 w 281"/>
              <a:gd name="T47" fmla="*/ 2147483647 h 193"/>
              <a:gd name="T48" fmla="*/ 2147483647 w 281"/>
              <a:gd name="T49" fmla="*/ 2147483647 h 193"/>
              <a:gd name="T50" fmla="*/ 2147483647 w 281"/>
              <a:gd name="T51" fmla="*/ 2147483647 h 193"/>
              <a:gd name="T52" fmla="*/ 2147483647 w 281"/>
              <a:gd name="T53" fmla="*/ 2147483647 h 193"/>
              <a:gd name="T54" fmla="*/ 2147483647 w 281"/>
              <a:gd name="T55" fmla="*/ 2147483647 h 193"/>
              <a:gd name="T56" fmla="*/ 2147483647 w 281"/>
              <a:gd name="T57" fmla="*/ 2147483647 h 193"/>
              <a:gd name="T58" fmla="*/ 2147483647 w 281"/>
              <a:gd name="T59" fmla="*/ 2147483647 h 193"/>
              <a:gd name="T60" fmla="*/ 2147483647 w 281"/>
              <a:gd name="T61" fmla="*/ 2147483647 h 193"/>
              <a:gd name="T62" fmla="*/ 2147483647 w 281"/>
              <a:gd name="T63" fmla="*/ 2147483647 h 193"/>
              <a:gd name="T64" fmla="*/ 2147483647 w 281"/>
              <a:gd name="T65" fmla="*/ 2147483647 h 193"/>
              <a:gd name="T66" fmla="*/ 2147483647 w 281"/>
              <a:gd name="T67" fmla="*/ 2147483647 h 193"/>
              <a:gd name="T68" fmla="*/ 2147483647 w 281"/>
              <a:gd name="T69" fmla="*/ 2147483647 h 193"/>
              <a:gd name="T70" fmla="*/ 2147483647 w 281"/>
              <a:gd name="T71" fmla="*/ 2147483647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GB"/>
          </a:p>
        </p:txBody>
      </p:sp>
      <p:sp>
        <p:nvSpPr>
          <p:cNvPr id="633" name="Freeform 215"/>
          <p:cNvSpPr>
            <a:spLocks/>
          </p:cNvSpPr>
          <p:nvPr>
            <p:custDataLst>
              <p:tags r:id="rId144"/>
            </p:custDataLst>
          </p:nvPr>
        </p:nvSpPr>
        <p:spPr bwMode="auto">
          <a:xfrm>
            <a:off x="2070100" y="3788817"/>
            <a:ext cx="52388" cy="58737"/>
          </a:xfrm>
          <a:custGeom>
            <a:avLst/>
            <a:gdLst>
              <a:gd name="T0" fmla="*/ 0 w 120"/>
              <a:gd name="T1" fmla="*/ 2147483647 h 56"/>
              <a:gd name="T2" fmla="*/ 2147483647 w 120"/>
              <a:gd name="T3" fmla="*/ 2147483647 h 56"/>
              <a:gd name="T4" fmla="*/ 2147483647 w 120"/>
              <a:gd name="T5" fmla="*/ 2147483647 h 56"/>
              <a:gd name="T6" fmla="*/ 2147483647 w 120"/>
              <a:gd name="T7" fmla="*/ 2147483647 h 56"/>
              <a:gd name="T8" fmla="*/ 2147483647 w 120"/>
              <a:gd name="T9" fmla="*/ 2147483647 h 56"/>
              <a:gd name="T10" fmla="*/ 2147483647 w 120"/>
              <a:gd name="T11" fmla="*/ 2147483647 h 56"/>
              <a:gd name="T12" fmla="*/ 2147483647 w 120"/>
              <a:gd name="T13" fmla="*/ 2147483647 h 56"/>
              <a:gd name="T14" fmla="*/ 2147483647 w 120"/>
              <a:gd name="T15" fmla="*/ 2147483647 h 56"/>
              <a:gd name="T16" fmla="*/ 2147483647 w 120"/>
              <a:gd name="T17" fmla="*/ 2147483647 h 56"/>
              <a:gd name="T18" fmla="*/ 2147483647 w 120"/>
              <a:gd name="T19" fmla="*/ 2147483647 h 56"/>
              <a:gd name="T20" fmla="*/ 2147483647 w 120"/>
              <a:gd name="T21" fmla="*/ 2147483647 h 56"/>
              <a:gd name="T22" fmla="*/ 2147483647 w 120"/>
              <a:gd name="T23" fmla="*/ 2147483647 h 56"/>
              <a:gd name="T24" fmla="*/ 2147483647 w 120"/>
              <a:gd name="T25" fmla="*/ 2147483647 h 56"/>
              <a:gd name="T26" fmla="*/ 2147483647 w 120"/>
              <a:gd name="T27" fmla="*/ 2147483647 h 56"/>
              <a:gd name="T28" fmla="*/ 2147483647 w 120"/>
              <a:gd name="T29" fmla="*/ 2147483647 h 56"/>
              <a:gd name="T30" fmla="*/ 2147483647 w 120"/>
              <a:gd name="T31" fmla="*/ 2147483647 h 56"/>
              <a:gd name="T32" fmla="*/ 2147483647 w 120"/>
              <a:gd name="T33" fmla="*/ 2147483647 h 56"/>
              <a:gd name="T34" fmla="*/ 2147483647 w 120"/>
              <a:gd name="T35" fmla="*/ 2147483647 h 56"/>
              <a:gd name="T36" fmla="*/ 2147483647 w 120"/>
              <a:gd name="T37" fmla="*/ 2147483647 h 56"/>
              <a:gd name="T38" fmla="*/ 2147483647 w 120"/>
              <a:gd name="T39" fmla="*/ 2147483647 h 56"/>
              <a:gd name="T40" fmla="*/ 2147483647 w 120"/>
              <a:gd name="T41" fmla="*/ 2147483647 h 56"/>
              <a:gd name="T42" fmla="*/ 2147483647 w 120"/>
              <a:gd name="T43" fmla="*/ 0 h 56"/>
              <a:gd name="T44" fmla="*/ 2147483647 w 120"/>
              <a:gd name="T45" fmla="*/ 2147483647 h 56"/>
              <a:gd name="T46" fmla="*/ 2147483647 w 120"/>
              <a:gd name="T47" fmla="*/ 2147483647 h 56"/>
              <a:gd name="T48" fmla="*/ 2147483647 w 120"/>
              <a:gd name="T49" fmla="*/ 2147483647 h 56"/>
              <a:gd name="T50" fmla="*/ 2147483647 w 120"/>
              <a:gd name="T51" fmla="*/ 2147483647 h 56"/>
              <a:gd name="T52" fmla="*/ 2147483647 w 120"/>
              <a:gd name="T53" fmla="*/ 2147483647 h 56"/>
              <a:gd name="T54" fmla="*/ 2147483647 w 120"/>
              <a:gd name="T55" fmla="*/ 2147483647 h 56"/>
              <a:gd name="T56" fmla="*/ 2147483647 w 120"/>
              <a:gd name="T57" fmla="*/ 2147483647 h 56"/>
              <a:gd name="T58" fmla="*/ 0 w 120"/>
              <a:gd name="T59" fmla="*/ 2147483647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GB"/>
          </a:p>
        </p:txBody>
      </p:sp>
      <p:sp>
        <p:nvSpPr>
          <p:cNvPr id="634" name="Freeform 216"/>
          <p:cNvSpPr>
            <a:spLocks/>
          </p:cNvSpPr>
          <p:nvPr>
            <p:custDataLst>
              <p:tags r:id="rId145"/>
            </p:custDataLst>
          </p:nvPr>
        </p:nvSpPr>
        <p:spPr bwMode="auto">
          <a:xfrm>
            <a:off x="1927225" y="3650704"/>
            <a:ext cx="250825" cy="109538"/>
          </a:xfrm>
          <a:custGeom>
            <a:avLst/>
            <a:gdLst>
              <a:gd name="T0" fmla="*/ 2147483647 w 574"/>
              <a:gd name="T1" fmla="*/ 2147483647 h 204"/>
              <a:gd name="T2" fmla="*/ 2147483647 w 574"/>
              <a:gd name="T3" fmla="*/ 2147483647 h 204"/>
              <a:gd name="T4" fmla="*/ 2147483647 w 574"/>
              <a:gd name="T5" fmla="*/ 2147483647 h 204"/>
              <a:gd name="T6" fmla="*/ 2147483647 w 574"/>
              <a:gd name="T7" fmla="*/ 2147483647 h 204"/>
              <a:gd name="T8" fmla="*/ 2147483647 w 574"/>
              <a:gd name="T9" fmla="*/ 2147483647 h 204"/>
              <a:gd name="T10" fmla="*/ 2147483647 w 574"/>
              <a:gd name="T11" fmla="*/ 2147483647 h 204"/>
              <a:gd name="T12" fmla="*/ 2147483647 w 574"/>
              <a:gd name="T13" fmla="*/ 2147483647 h 204"/>
              <a:gd name="T14" fmla="*/ 0 w 574"/>
              <a:gd name="T15" fmla="*/ 2147483647 h 204"/>
              <a:gd name="T16" fmla="*/ 2147483647 w 574"/>
              <a:gd name="T17" fmla="*/ 2147483647 h 204"/>
              <a:gd name="T18" fmla="*/ 2147483647 w 574"/>
              <a:gd name="T19" fmla="*/ 2147483647 h 204"/>
              <a:gd name="T20" fmla="*/ 2147483647 w 574"/>
              <a:gd name="T21" fmla="*/ 2147483647 h 204"/>
              <a:gd name="T22" fmla="*/ 2147483647 w 574"/>
              <a:gd name="T23" fmla="*/ 2147483647 h 204"/>
              <a:gd name="T24" fmla="*/ 2147483647 w 574"/>
              <a:gd name="T25" fmla="*/ 2147483647 h 204"/>
              <a:gd name="T26" fmla="*/ 2147483647 w 574"/>
              <a:gd name="T27" fmla="*/ 2147483647 h 204"/>
              <a:gd name="T28" fmla="*/ 2147483647 w 574"/>
              <a:gd name="T29" fmla="*/ 2147483647 h 204"/>
              <a:gd name="T30" fmla="*/ 2147483647 w 574"/>
              <a:gd name="T31" fmla="*/ 2147483647 h 204"/>
              <a:gd name="T32" fmla="*/ 2147483647 w 574"/>
              <a:gd name="T33" fmla="*/ 2147483647 h 204"/>
              <a:gd name="T34" fmla="*/ 2147483647 w 574"/>
              <a:gd name="T35" fmla="*/ 2147483647 h 204"/>
              <a:gd name="T36" fmla="*/ 2147483647 w 574"/>
              <a:gd name="T37" fmla="*/ 2147483647 h 204"/>
              <a:gd name="T38" fmla="*/ 2147483647 w 574"/>
              <a:gd name="T39" fmla="*/ 2147483647 h 204"/>
              <a:gd name="T40" fmla="*/ 2147483647 w 574"/>
              <a:gd name="T41" fmla="*/ 2147483647 h 204"/>
              <a:gd name="T42" fmla="*/ 2147483647 w 574"/>
              <a:gd name="T43" fmla="*/ 2147483647 h 204"/>
              <a:gd name="T44" fmla="*/ 2147483647 w 574"/>
              <a:gd name="T45" fmla="*/ 2147483647 h 204"/>
              <a:gd name="T46" fmla="*/ 2147483647 w 574"/>
              <a:gd name="T47" fmla="*/ 2147483647 h 204"/>
              <a:gd name="T48" fmla="*/ 2147483647 w 574"/>
              <a:gd name="T49" fmla="*/ 2147483647 h 204"/>
              <a:gd name="T50" fmla="*/ 2147483647 w 574"/>
              <a:gd name="T51" fmla="*/ 2147483647 h 204"/>
              <a:gd name="T52" fmla="*/ 2147483647 w 574"/>
              <a:gd name="T53" fmla="*/ 2147483647 h 204"/>
              <a:gd name="T54" fmla="*/ 2147483647 w 574"/>
              <a:gd name="T55" fmla="*/ 2147483647 h 204"/>
              <a:gd name="T56" fmla="*/ 2147483647 w 574"/>
              <a:gd name="T57" fmla="*/ 2147483647 h 204"/>
              <a:gd name="T58" fmla="*/ 2147483647 w 574"/>
              <a:gd name="T59" fmla="*/ 2147483647 h 204"/>
              <a:gd name="T60" fmla="*/ 2147483647 w 574"/>
              <a:gd name="T61" fmla="*/ 2147483647 h 204"/>
              <a:gd name="T62" fmla="*/ 2147483647 w 574"/>
              <a:gd name="T63" fmla="*/ 2147483647 h 204"/>
              <a:gd name="T64" fmla="*/ 2147483647 w 574"/>
              <a:gd name="T65" fmla="*/ 2147483647 h 204"/>
              <a:gd name="T66" fmla="*/ 2147483647 w 574"/>
              <a:gd name="T67" fmla="*/ 2147483647 h 204"/>
              <a:gd name="T68" fmla="*/ 2147483647 w 574"/>
              <a:gd name="T69" fmla="*/ 2147483647 h 204"/>
              <a:gd name="T70" fmla="*/ 2147483647 w 574"/>
              <a:gd name="T71" fmla="*/ 2147483647 h 204"/>
              <a:gd name="T72" fmla="*/ 2147483647 w 574"/>
              <a:gd name="T73" fmla="*/ 2147483647 h 204"/>
              <a:gd name="T74" fmla="*/ 2147483647 w 574"/>
              <a:gd name="T75" fmla="*/ 2147483647 h 204"/>
              <a:gd name="T76" fmla="*/ 2147483647 w 574"/>
              <a:gd name="T77" fmla="*/ 2147483647 h 204"/>
              <a:gd name="T78" fmla="*/ 2147483647 w 574"/>
              <a:gd name="T79" fmla="*/ 2147483647 h 204"/>
              <a:gd name="T80" fmla="*/ 2147483647 w 574"/>
              <a:gd name="T81" fmla="*/ 2147483647 h 204"/>
              <a:gd name="T82" fmla="*/ 2147483647 w 574"/>
              <a:gd name="T83" fmla="*/ 2147483647 h 204"/>
              <a:gd name="T84" fmla="*/ 2147483647 w 574"/>
              <a:gd name="T85" fmla="*/ 2147483647 h 204"/>
              <a:gd name="T86" fmla="*/ 2147483647 w 574"/>
              <a:gd name="T87" fmla="*/ 2147483647 h 204"/>
              <a:gd name="T88" fmla="*/ 2147483647 w 574"/>
              <a:gd name="T89" fmla="*/ 2147483647 h 204"/>
              <a:gd name="T90" fmla="*/ 2147483647 w 574"/>
              <a:gd name="T91" fmla="*/ 2147483647 h 204"/>
              <a:gd name="T92" fmla="*/ 2147483647 w 574"/>
              <a:gd name="T93" fmla="*/ 2147483647 h 204"/>
              <a:gd name="T94" fmla="*/ 2147483647 w 574"/>
              <a:gd name="T95" fmla="*/ 2147483647 h 204"/>
              <a:gd name="T96" fmla="*/ 2147483647 w 574"/>
              <a:gd name="T97" fmla="*/ 2147483647 h 204"/>
              <a:gd name="T98" fmla="*/ 2147483647 w 574"/>
              <a:gd name="T99" fmla="*/ 2147483647 h 204"/>
              <a:gd name="T100" fmla="*/ 2147483647 w 574"/>
              <a:gd name="T101" fmla="*/ 2147483647 h 204"/>
              <a:gd name="T102" fmla="*/ 2147483647 w 574"/>
              <a:gd name="T103" fmla="*/ 2147483647 h 204"/>
              <a:gd name="T104" fmla="*/ 2147483647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GB"/>
          </a:p>
        </p:txBody>
      </p:sp>
      <p:sp>
        <p:nvSpPr>
          <p:cNvPr id="635" name="Freeform 217"/>
          <p:cNvSpPr>
            <a:spLocks/>
          </p:cNvSpPr>
          <p:nvPr>
            <p:custDataLst>
              <p:tags r:id="rId146"/>
            </p:custDataLst>
          </p:nvPr>
        </p:nvSpPr>
        <p:spPr bwMode="auto">
          <a:xfrm>
            <a:off x="2232025" y="3753892"/>
            <a:ext cx="88900" cy="69850"/>
          </a:xfrm>
          <a:custGeom>
            <a:avLst/>
            <a:gdLst>
              <a:gd name="T0" fmla="*/ 2147483647 w 207"/>
              <a:gd name="T1" fmla="*/ 2147483647 h 129"/>
              <a:gd name="T2" fmla="*/ 2147483647 w 207"/>
              <a:gd name="T3" fmla="*/ 2147483647 h 129"/>
              <a:gd name="T4" fmla="*/ 2147483647 w 207"/>
              <a:gd name="T5" fmla="*/ 2147483647 h 129"/>
              <a:gd name="T6" fmla="*/ 2147483647 w 207"/>
              <a:gd name="T7" fmla="*/ 2147483647 h 129"/>
              <a:gd name="T8" fmla="*/ 2147483647 w 207"/>
              <a:gd name="T9" fmla="*/ 2147483647 h 129"/>
              <a:gd name="T10" fmla="*/ 2147483647 w 207"/>
              <a:gd name="T11" fmla="*/ 2147483647 h 129"/>
              <a:gd name="T12" fmla="*/ 2147483647 w 207"/>
              <a:gd name="T13" fmla="*/ 2147483647 h 129"/>
              <a:gd name="T14" fmla="*/ 2147483647 w 207"/>
              <a:gd name="T15" fmla="*/ 2147483647 h 129"/>
              <a:gd name="T16" fmla="*/ 2147483647 w 207"/>
              <a:gd name="T17" fmla="*/ 2147483647 h 129"/>
              <a:gd name="T18" fmla="*/ 2147483647 w 207"/>
              <a:gd name="T19" fmla="*/ 2147483647 h 129"/>
              <a:gd name="T20" fmla="*/ 2147483647 w 207"/>
              <a:gd name="T21" fmla="*/ 2147483647 h 129"/>
              <a:gd name="T22" fmla="*/ 2147483647 w 207"/>
              <a:gd name="T23" fmla="*/ 2147483647 h 129"/>
              <a:gd name="T24" fmla="*/ 2147483647 w 207"/>
              <a:gd name="T25" fmla="*/ 2147483647 h 129"/>
              <a:gd name="T26" fmla="*/ 2147483647 w 207"/>
              <a:gd name="T27" fmla="*/ 2147483647 h 129"/>
              <a:gd name="T28" fmla="*/ 2147483647 w 207"/>
              <a:gd name="T29" fmla="*/ 2147483647 h 129"/>
              <a:gd name="T30" fmla="*/ 2147483647 w 207"/>
              <a:gd name="T31" fmla="*/ 2147483647 h 129"/>
              <a:gd name="T32" fmla="*/ 2147483647 w 207"/>
              <a:gd name="T33" fmla="*/ 2147483647 h 129"/>
              <a:gd name="T34" fmla="*/ 2147483647 w 207"/>
              <a:gd name="T35" fmla="*/ 2147483647 h 129"/>
              <a:gd name="T36" fmla="*/ 2147483647 w 207"/>
              <a:gd name="T37" fmla="*/ 2147483647 h 129"/>
              <a:gd name="T38" fmla="*/ 2147483647 w 207"/>
              <a:gd name="T39" fmla="*/ 2147483647 h 129"/>
              <a:gd name="T40" fmla="*/ 2147483647 w 207"/>
              <a:gd name="T41" fmla="*/ 2147483647 h 129"/>
              <a:gd name="T42" fmla="*/ 2147483647 w 207"/>
              <a:gd name="T43" fmla="*/ 2147483647 h 129"/>
              <a:gd name="T44" fmla="*/ 2147483647 w 207"/>
              <a:gd name="T45" fmla="*/ 0 h 129"/>
              <a:gd name="T46" fmla="*/ 0 w 207"/>
              <a:gd name="T47" fmla="*/ 0 h 129"/>
              <a:gd name="T48" fmla="*/ 2147483647 w 207"/>
              <a:gd name="T49" fmla="*/ 2147483647 h 129"/>
              <a:gd name="T50" fmla="*/ 2147483647 w 207"/>
              <a:gd name="T51" fmla="*/ 2147483647 h 129"/>
              <a:gd name="T52" fmla="*/ 2147483647 w 207"/>
              <a:gd name="T53" fmla="*/ 2147483647 h 129"/>
              <a:gd name="T54" fmla="*/ 2147483647 w 207"/>
              <a:gd name="T55" fmla="*/ 2147483647 h 129"/>
              <a:gd name="T56" fmla="*/ 2147483647 w 207"/>
              <a:gd name="T57" fmla="*/ 2147483647 h 129"/>
              <a:gd name="T58" fmla="*/ 2147483647 w 207"/>
              <a:gd name="T59" fmla="*/ 2147483647 h 129"/>
              <a:gd name="T60" fmla="*/ 2147483647 w 207"/>
              <a:gd name="T61" fmla="*/ 2147483647 h 129"/>
              <a:gd name="T62" fmla="*/ 2147483647 w 207"/>
              <a:gd name="T63" fmla="*/ 2147483647 h 129"/>
              <a:gd name="T64" fmla="*/ 2147483647 w 207"/>
              <a:gd name="T65" fmla="*/ 2147483647 h 129"/>
              <a:gd name="T66" fmla="*/ 2147483647 w 207"/>
              <a:gd name="T67" fmla="*/ 2147483647 h 129"/>
              <a:gd name="T68" fmla="*/ 2147483647 w 207"/>
              <a:gd name="T69" fmla="*/ 2147483647 h 129"/>
              <a:gd name="T70" fmla="*/ 2147483647 w 207"/>
              <a:gd name="T71" fmla="*/ 2147483647 h 129"/>
              <a:gd name="T72" fmla="*/ 0 w 207"/>
              <a:gd name="T73" fmla="*/ 2147483647 h 129"/>
              <a:gd name="T74" fmla="*/ 2147483647 w 207"/>
              <a:gd name="T75" fmla="*/ 2147483647 h 129"/>
              <a:gd name="T76" fmla="*/ 2147483647 w 207"/>
              <a:gd name="T77" fmla="*/ 2147483647 h 129"/>
              <a:gd name="T78" fmla="*/ 2147483647 w 207"/>
              <a:gd name="T79" fmla="*/ 2147483647 h 129"/>
              <a:gd name="T80" fmla="*/ 2147483647 w 207"/>
              <a:gd name="T81" fmla="*/ 2147483647 h 129"/>
              <a:gd name="T82" fmla="*/ 2147483647 w 207"/>
              <a:gd name="T83" fmla="*/ 2147483647 h 129"/>
              <a:gd name="T84" fmla="*/ 2147483647 w 207"/>
              <a:gd name="T85" fmla="*/ 2147483647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GB"/>
          </a:p>
        </p:txBody>
      </p:sp>
      <p:sp>
        <p:nvSpPr>
          <p:cNvPr id="636" name="Freeform 218"/>
          <p:cNvSpPr>
            <a:spLocks/>
          </p:cNvSpPr>
          <p:nvPr>
            <p:custDataLst>
              <p:tags r:id="rId147"/>
            </p:custDataLst>
          </p:nvPr>
        </p:nvSpPr>
        <p:spPr bwMode="auto">
          <a:xfrm>
            <a:off x="1800225" y="3814217"/>
            <a:ext cx="33338" cy="84137"/>
          </a:xfrm>
          <a:custGeom>
            <a:avLst/>
            <a:gdLst>
              <a:gd name="T0" fmla="*/ 2147483647 w 72"/>
              <a:gd name="T1" fmla="*/ 0 h 154"/>
              <a:gd name="T2" fmla="*/ 2147483647 w 72"/>
              <a:gd name="T3" fmla="*/ 2147483647 h 154"/>
              <a:gd name="T4" fmla="*/ 2147483647 w 72"/>
              <a:gd name="T5" fmla="*/ 2147483647 h 154"/>
              <a:gd name="T6" fmla="*/ 2147483647 w 72"/>
              <a:gd name="T7" fmla="*/ 2147483647 h 154"/>
              <a:gd name="T8" fmla="*/ 2147483647 w 72"/>
              <a:gd name="T9" fmla="*/ 2147483647 h 154"/>
              <a:gd name="T10" fmla="*/ 2147483647 w 72"/>
              <a:gd name="T11" fmla="*/ 2147483647 h 154"/>
              <a:gd name="T12" fmla="*/ 2147483647 w 72"/>
              <a:gd name="T13" fmla="*/ 2147483647 h 154"/>
              <a:gd name="T14" fmla="*/ 2147483647 w 72"/>
              <a:gd name="T15" fmla="*/ 2147483647 h 154"/>
              <a:gd name="T16" fmla="*/ 2147483647 w 72"/>
              <a:gd name="T17" fmla="*/ 2147483647 h 154"/>
              <a:gd name="T18" fmla="*/ 2147483647 w 72"/>
              <a:gd name="T19" fmla="*/ 2147483647 h 154"/>
              <a:gd name="T20" fmla="*/ 2147483647 w 72"/>
              <a:gd name="T21" fmla="*/ 2147483647 h 154"/>
              <a:gd name="T22" fmla="*/ 2147483647 w 72"/>
              <a:gd name="T23" fmla="*/ 2147483647 h 154"/>
              <a:gd name="T24" fmla="*/ 2147483647 w 72"/>
              <a:gd name="T25" fmla="*/ 2147483647 h 154"/>
              <a:gd name="T26" fmla="*/ 2147483647 w 72"/>
              <a:gd name="T27" fmla="*/ 2147483647 h 154"/>
              <a:gd name="T28" fmla="*/ 2147483647 w 72"/>
              <a:gd name="T29" fmla="*/ 2147483647 h 154"/>
              <a:gd name="T30" fmla="*/ 2147483647 w 72"/>
              <a:gd name="T31" fmla="*/ 2147483647 h 154"/>
              <a:gd name="T32" fmla="*/ 2147483647 w 72"/>
              <a:gd name="T33" fmla="*/ 2147483647 h 154"/>
              <a:gd name="T34" fmla="*/ 2147483647 w 72"/>
              <a:gd name="T35" fmla="*/ 2147483647 h 154"/>
              <a:gd name="T36" fmla="*/ 2147483647 w 72"/>
              <a:gd name="T37" fmla="*/ 2147483647 h 154"/>
              <a:gd name="T38" fmla="*/ 2147483647 w 72"/>
              <a:gd name="T39" fmla="*/ 2147483647 h 154"/>
              <a:gd name="T40" fmla="*/ 2147483647 w 72"/>
              <a:gd name="T41" fmla="*/ 2147483647 h 154"/>
              <a:gd name="T42" fmla="*/ 0 w 72"/>
              <a:gd name="T43" fmla="*/ 2147483647 h 154"/>
              <a:gd name="T44" fmla="*/ 2147483647 w 72"/>
              <a:gd name="T45" fmla="*/ 2147483647 h 154"/>
              <a:gd name="T46" fmla="*/ 2147483647 w 72"/>
              <a:gd name="T47" fmla="*/ 2147483647 h 154"/>
              <a:gd name="T48" fmla="*/ 2147483647 w 72"/>
              <a:gd name="T49" fmla="*/ 2147483647 h 154"/>
              <a:gd name="T50" fmla="*/ 2147483647 w 72"/>
              <a:gd name="T51" fmla="*/ 2147483647 h 154"/>
              <a:gd name="T52" fmla="*/ 2147483647 w 72"/>
              <a:gd name="T53" fmla="*/ 2147483647 h 154"/>
              <a:gd name="T54" fmla="*/ 2147483647 w 72"/>
              <a:gd name="T55" fmla="*/ 2147483647 h 154"/>
              <a:gd name="T56" fmla="*/ 2147483647 w 72"/>
              <a:gd name="T57" fmla="*/ 0 h 154"/>
              <a:gd name="T58" fmla="*/ 2147483647 w 72"/>
              <a:gd name="T59" fmla="*/ 0 h 154"/>
              <a:gd name="T60" fmla="*/ 2147483647 w 72"/>
              <a:gd name="T61" fmla="*/ 0 h 154"/>
              <a:gd name="T62" fmla="*/ 2147483647 w 72"/>
              <a:gd name="T63" fmla="*/ 0 h 154"/>
              <a:gd name="T64" fmla="*/ 2147483647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37" name="Freeform 219"/>
          <p:cNvSpPr>
            <a:spLocks/>
          </p:cNvSpPr>
          <p:nvPr>
            <p:custDataLst>
              <p:tags r:id="rId148"/>
            </p:custDataLst>
          </p:nvPr>
        </p:nvSpPr>
        <p:spPr bwMode="auto">
          <a:xfrm>
            <a:off x="1720850" y="3814217"/>
            <a:ext cx="93663" cy="146050"/>
          </a:xfrm>
          <a:custGeom>
            <a:avLst/>
            <a:gdLst>
              <a:gd name="T0" fmla="*/ 2147483647 w 214"/>
              <a:gd name="T1" fmla="*/ 2147483647 h 271"/>
              <a:gd name="T2" fmla="*/ 2147483647 w 214"/>
              <a:gd name="T3" fmla="*/ 2147483647 h 271"/>
              <a:gd name="T4" fmla="*/ 2147483647 w 214"/>
              <a:gd name="T5" fmla="*/ 2147483647 h 271"/>
              <a:gd name="T6" fmla="*/ 2147483647 w 214"/>
              <a:gd name="T7" fmla="*/ 2147483647 h 271"/>
              <a:gd name="T8" fmla="*/ 2147483647 w 214"/>
              <a:gd name="T9" fmla="*/ 2147483647 h 271"/>
              <a:gd name="T10" fmla="*/ 2147483647 w 214"/>
              <a:gd name="T11" fmla="*/ 2147483647 h 271"/>
              <a:gd name="T12" fmla="*/ 2147483647 w 214"/>
              <a:gd name="T13" fmla="*/ 2147483647 h 271"/>
              <a:gd name="T14" fmla="*/ 2147483647 w 214"/>
              <a:gd name="T15" fmla="*/ 2147483647 h 271"/>
              <a:gd name="T16" fmla="*/ 2147483647 w 214"/>
              <a:gd name="T17" fmla="*/ 2147483647 h 271"/>
              <a:gd name="T18" fmla="*/ 2147483647 w 214"/>
              <a:gd name="T19" fmla="*/ 2147483647 h 271"/>
              <a:gd name="T20" fmla="*/ 2147483647 w 214"/>
              <a:gd name="T21" fmla="*/ 2147483647 h 271"/>
              <a:gd name="T22" fmla="*/ 2147483647 w 214"/>
              <a:gd name="T23" fmla="*/ 2147483647 h 271"/>
              <a:gd name="T24" fmla="*/ 2147483647 w 214"/>
              <a:gd name="T25" fmla="*/ 2147483647 h 271"/>
              <a:gd name="T26" fmla="*/ 2147483647 w 214"/>
              <a:gd name="T27" fmla="*/ 2147483647 h 271"/>
              <a:gd name="T28" fmla="*/ 2147483647 w 214"/>
              <a:gd name="T29" fmla="*/ 2147483647 h 271"/>
              <a:gd name="T30" fmla="*/ 2147483647 w 214"/>
              <a:gd name="T31" fmla="*/ 2147483647 h 271"/>
              <a:gd name="T32" fmla="*/ 2147483647 w 214"/>
              <a:gd name="T33" fmla="*/ 2147483647 h 271"/>
              <a:gd name="T34" fmla="*/ 2147483647 w 214"/>
              <a:gd name="T35" fmla="*/ 2147483647 h 271"/>
              <a:gd name="T36" fmla="*/ 2147483647 w 214"/>
              <a:gd name="T37" fmla="*/ 0 h 271"/>
              <a:gd name="T38" fmla="*/ 2147483647 w 214"/>
              <a:gd name="T39" fmla="*/ 0 h 271"/>
              <a:gd name="T40" fmla="*/ 2147483647 w 214"/>
              <a:gd name="T41" fmla="*/ 2147483647 h 271"/>
              <a:gd name="T42" fmla="*/ 2147483647 w 214"/>
              <a:gd name="T43" fmla="*/ 2147483647 h 271"/>
              <a:gd name="T44" fmla="*/ 2147483647 w 214"/>
              <a:gd name="T45" fmla="*/ 2147483647 h 271"/>
              <a:gd name="T46" fmla="*/ 2147483647 w 214"/>
              <a:gd name="T47" fmla="*/ 2147483647 h 271"/>
              <a:gd name="T48" fmla="*/ 2147483647 w 214"/>
              <a:gd name="T49" fmla="*/ 2147483647 h 271"/>
              <a:gd name="T50" fmla="*/ 2147483647 w 214"/>
              <a:gd name="T51" fmla="*/ 2147483647 h 271"/>
              <a:gd name="T52" fmla="*/ 2147483647 w 214"/>
              <a:gd name="T53" fmla="*/ 2147483647 h 271"/>
              <a:gd name="T54" fmla="*/ 2147483647 w 214"/>
              <a:gd name="T55" fmla="*/ 2147483647 h 271"/>
              <a:gd name="T56" fmla="*/ 2147483647 w 214"/>
              <a:gd name="T57" fmla="*/ 2147483647 h 271"/>
              <a:gd name="T58" fmla="*/ 2147483647 w 214"/>
              <a:gd name="T59" fmla="*/ 2147483647 h 271"/>
              <a:gd name="T60" fmla="*/ 2147483647 w 214"/>
              <a:gd name="T61" fmla="*/ 2147483647 h 271"/>
              <a:gd name="T62" fmla="*/ 2147483647 w 214"/>
              <a:gd name="T63" fmla="*/ 2147483647 h 271"/>
              <a:gd name="T64" fmla="*/ 2147483647 w 214"/>
              <a:gd name="T65" fmla="*/ 2147483647 h 271"/>
              <a:gd name="T66" fmla="*/ 2147483647 w 214"/>
              <a:gd name="T67" fmla="*/ 2147483647 h 271"/>
              <a:gd name="T68" fmla="*/ 2147483647 w 214"/>
              <a:gd name="T69" fmla="*/ 2147483647 h 271"/>
              <a:gd name="T70" fmla="*/ 0 w 214"/>
              <a:gd name="T71" fmla="*/ 2147483647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38" name="Freeform 220"/>
          <p:cNvSpPr>
            <a:spLocks/>
          </p:cNvSpPr>
          <p:nvPr>
            <p:custDataLst>
              <p:tags r:id="rId149"/>
            </p:custDataLst>
          </p:nvPr>
        </p:nvSpPr>
        <p:spPr bwMode="auto">
          <a:xfrm>
            <a:off x="1768475" y="3925342"/>
            <a:ext cx="71438" cy="57150"/>
          </a:xfrm>
          <a:custGeom>
            <a:avLst/>
            <a:gdLst>
              <a:gd name="T0" fmla="*/ 2147483647 w 153"/>
              <a:gd name="T1" fmla="*/ 0 h 80"/>
              <a:gd name="T2" fmla="*/ 2147483647 w 153"/>
              <a:gd name="T3" fmla="*/ 2147483647 h 80"/>
              <a:gd name="T4" fmla="*/ 2147483647 w 153"/>
              <a:gd name="T5" fmla="*/ 2147483647 h 80"/>
              <a:gd name="T6" fmla="*/ 2147483647 w 153"/>
              <a:gd name="T7" fmla="*/ 2147483647 h 80"/>
              <a:gd name="T8" fmla="*/ 2147483647 w 153"/>
              <a:gd name="T9" fmla="*/ 2147483647 h 80"/>
              <a:gd name="T10" fmla="*/ 2147483647 w 153"/>
              <a:gd name="T11" fmla="*/ 2147483647 h 80"/>
              <a:gd name="T12" fmla="*/ 2147483647 w 153"/>
              <a:gd name="T13" fmla="*/ 2147483647 h 80"/>
              <a:gd name="T14" fmla="*/ 2147483647 w 153"/>
              <a:gd name="T15" fmla="*/ 2147483647 h 80"/>
              <a:gd name="T16" fmla="*/ 2147483647 w 153"/>
              <a:gd name="T17" fmla="*/ 2147483647 h 80"/>
              <a:gd name="T18" fmla="*/ 2147483647 w 153"/>
              <a:gd name="T19" fmla="*/ 2147483647 h 80"/>
              <a:gd name="T20" fmla="*/ 2147483647 w 153"/>
              <a:gd name="T21" fmla="*/ 2147483647 h 80"/>
              <a:gd name="T22" fmla="*/ 2147483647 w 153"/>
              <a:gd name="T23" fmla="*/ 2147483647 h 80"/>
              <a:gd name="T24" fmla="*/ 2147483647 w 153"/>
              <a:gd name="T25" fmla="*/ 2147483647 h 80"/>
              <a:gd name="T26" fmla="*/ 2147483647 w 153"/>
              <a:gd name="T27" fmla="*/ 2147483647 h 80"/>
              <a:gd name="T28" fmla="*/ 2147483647 w 153"/>
              <a:gd name="T29" fmla="*/ 2147483647 h 80"/>
              <a:gd name="T30" fmla="*/ 2147483647 w 153"/>
              <a:gd name="T31" fmla="*/ 2147483647 h 80"/>
              <a:gd name="T32" fmla="*/ 2147483647 w 153"/>
              <a:gd name="T33" fmla="*/ 2147483647 h 80"/>
              <a:gd name="T34" fmla="*/ 2147483647 w 153"/>
              <a:gd name="T35" fmla="*/ 2147483647 h 80"/>
              <a:gd name="T36" fmla="*/ 2147483647 w 153"/>
              <a:gd name="T37" fmla="*/ 2147483647 h 80"/>
              <a:gd name="T38" fmla="*/ 2147483647 w 153"/>
              <a:gd name="T39" fmla="*/ 2147483647 h 80"/>
              <a:gd name="T40" fmla="*/ 2147483647 w 153"/>
              <a:gd name="T41" fmla="*/ 2147483647 h 80"/>
              <a:gd name="T42" fmla="*/ 2147483647 w 153"/>
              <a:gd name="T43" fmla="*/ 2147483647 h 80"/>
              <a:gd name="T44" fmla="*/ 2147483647 w 153"/>
              <a:gd name="T45" fmla="*/ 2147483647 h 80"/>
              <a:gd name="T46" fmla="*/ 2147483647 w 153"/>
              <a:gd name="T47" fmla="*/ 2147483647 h 80"/>
              <a:gd name="T48" fmla="*/ 2147483647 w 153"/>
              <a:gd name="T49" fmla="*/ 2147483647 h 80"/>
              <a:gd name="T50" fmla="*/ 0 w 153"/>
              <a:gd name="T51" fmla="*/ 2147483647 h 80"/>
              <a:gd name="T52" fmla="*/ 2147483647 w 153"/>
              <a:gd name="T53" fmla="*/ 2147483647 h 80"/>
              <a:gd name="T54" fmla="*/ 2147483647 w 153"/>
              <a:gd name="T55" fmla="*/ 2147483647 h 80"/>
              <a:gd name="T56" fmla="*/ 2147483647 w 153"/>
              <a:gd name="T57" fmla="*/ 2147483647 h 80"/>
              <a:gd name="T58" fmla="*/ 2147483647 w 153"/>
              <a:gd name="T59" fmla="*/ 2147483647 h 80"/>
              <a:gd name="T60" fmla="*/ 2147483647 w 153"/>
              <a:gd name="T61" fmla="*/ 2147483647 h 80"/>
              <a:gd name="T62" fmla="*/ 2147483647 w 153"/>
              <a:gd name="T63" fmla="*/ 2147483647 h 80"/>
              <a:gd name="T64" fmla="*/ 2147483647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00B050"/>
          </a:solidFill>
          <a:ln w="9525" cap="flat" cmpd="sng">
            <a:solidFill>
              <a:srgbClr val="FFFFFF"/>
            </a:solidFill>
            <a:prstDash val="solid"/>
            <a:round/>
            <a:headEnd type="none" w="med" len="med"/>
            <a:tailEnd type="none" w="med" len="med"/>
          </a:ln>
        </p:spPr>
        <p:txBody>
          <a:bodyPr/>
          <a:lstStyle/>
          <a:p>
            <a:endParaRPr lang="en-GB"/>
          </a:p>
        </p:txBody>
      </p:sp>
      <p:sp>
        <p:nvSpPr>
          <p:cNvPr id="639" name="Freeform 221"/>
          <p:cNvSpPr>
            <a:spLocks/>
          </p:cNvSpPr>
          <p:nvPr>
            <p:custDataLst>
              <p:tags r:id="rId150"/>
            </p:custDataLst>
          </p:nvPr>
        </p:nvSpPr>
        <p:spPr bwMode="auto">
          <a:xfrm>
            <a:off x="1800225" y="3887242"/>
            <a:ext cx="142875" cy="87312"/>
          </a:xfrm>
          <a:custGeom>
            <a:avLst/>
            <a:gdLst>
              <a:gd name="T0" fmla="*/ 0 w 332"/>
              <a:gd name="T1" fmla="*/ 2147483647 h 169"/>
              <a:gd name="T2" fmla="*/ 2147483647 w 332"/>
              <a:gd name="T3" fmla="*/ 2147483647 h 169"/>
              <a:gd name="T4" fmla="*/ 2147483647 w 332"/>
              <a:gd name="T5" fmla="*/ 2147483647 h 169"/>
              <a:gd name="T6" fmla="*/ 2147483647 w 332"/>
              <a:gd name="T7" fmla="*/ 2147483647 h 169"/>
              <a:gd name="T8" fmla="*/ 2147483647 w 332"/>
              <a:gd name="T9" fmla="*/ 2147483647 h 169"/>
              <a:gd name="T10" fmla="*/ 2147483647 w 332"/>
              <a:gd name="T11" fmla="*/ 2147483647 h 169"/>
              <a:gd name="T12" fmla="*/ 2147483647 w 332"/>
              <a:gd name="T13" fmla="*/ 2147483647 h 169"/>
              <a:gd name="T14" fmla="*/ 2147483647 w 332"/>
              <a:gd name="T15" fmla="*/ 2147483647 h 169"/>
              <a:gd name="T16" fmla="*/ 2147483647 w 332"/>
              <a:gd name="T17" fmla="*/ 2147483647 h 169"/>
              <a:gd name="T18" fmla="*/ 2147483647 w 332"/>
              <a:gd name="T19" fmla="*/ 2147483647 h 169"/>
              <a:gd name="T20" fmla="*/ 2147483647 w 332"/>
              <a:gd name="T21" fmla="*/ 2147483647 h 169"/>
              <a:gd name="T22" fmla="*/ 2147483647 w 332"/>
              <a:gd name="T23" fmla="*/ 2147483647 h 169"/>
              <a:gd name="T24" fmla="*/ 2147483647 w 332"/>
              <a:gd name="T25" fmla="*/ 2147483647 h 169"/>
              <a:gd name="T26" fmla="*/ 2147483647 w 332"/>
              <a:gd name="T27" fmla="*/ 2147483647 h 169"/>
              <a:gd name="T28" fmla="*/ 2147483647 w 332"/>
              <a:gd name="T29" fmla="*/ 2147483647 h 169"/>
              <a:gd name="T30" fmla="*/ 2147483647 w 332"/>
              <a:gd name="T31" fmla="*/ 2147483647 h 169"/>
              <a:gd name="T32" fmla="*/ 2147483647 w 332"/>
              <a:gd name="T33" fmla="*/ 2147483647 h 169"/>
              <a:gd name="T34" fmla="*/ 2147483647 w 332"/>
              <a:gd name="T35" fmla="*/ 2147483647 h 169"/>
              <a:gd name="T36" fmla="*/ 2147483647 w 332"/>
              <a:gd name="T37" fmla="*/ 2147483647 h 169"/>
              <a:gd name="T38" fmla="*/ 2147483647 w 332"/>
              <a:gd name="T39" fmla="*/ 2147483647 h 169"/>
              <a:gd name="T40" fmla="*/ 2147483647 w 332"/>
              <a:gd name="T41" fmla="*/ 2147483647 h 169"/>
              <a:gd name="T42" fmla="*/ 2147483647 w 332"/>
              <a:gd name="T43" fmla="*/ 0 h 169"/>
              <a:gd name="T44" fmla="*/ 2147483647 w 332"/>
              <a:gd name="T45" fmla="*/ 2147483647 h 169"/>
              <a:gd name="T46" fmla="*/ 2147483647 w 332"/>
              <a:gd name="T47" fmla="*/ 2147483647 h 169"/>
              <a:gd name="T48" fmla="*/ 2147483647 w 332"/>
              <a:gd name="T49" fmla="*/ 2147483647 h 169"/>
              <a:gd name="T50" fmla="*/ 2147483647 w 332"/>
              <a:gd name="T51" fmla="*/ 2147483647 h 169"/>
              <a:gd name="T52" fmla="*/ 2147483647 w 332"/>
              <a:gd name="T53" fmla="*/ 2147483647 h 169"/>
              <a:gd name="T54" fmla="*/ 2147483647 w 332"/>
              <a:gd name="T55" fmla="*/ 2147483647 h 169"/>
              <a:gd name="T56" fmla="*/ 2147483647 w 332"/>
              <a:gd name="T57" fmla="*/ 2147483647 h 169"/>
              <a:gd name="T58" fmla="*/ 2147483647 w 332"/>
              <a:gd name="T59" fmla="*/ 2147483647 h 169"/>
              <a:gd name="T60" fmla="*/ 2147483647 w 332"/>
              <a:gd name="T61" fmla="*/ 2147483647 h 169"/>
              <a:gd name="T62" fmla="*/ 2147483647 w 332"/>
              <a:gd name="T63" fmla="*/ 2147483647 h 169"/>
              <a:gd name="T64" fmla="*/ 2147483647 w 332"/>
              <a:gd name="T65" fmla="*/ 2147483647 h 169"/>
              <a:gd name="T66" fmla="*/ 2147483647 w 332"/>
              <a:gd name="T67" fmla="*/ 2147483647 h 169"/>
              <a:gd name="T68" fmla="*/ 2147483647 w 332"/>
              <a:gd name="T69" fmla="*/ 2147483647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40" name="Freeform 222"/>
          <p:cNvSpPr>
            <a:spLocks/>
          </p:cNvSpPr>
          <p:nvPr>
            <p:custDataLst>
              <p:tags r:id="rId151"/>
            </p:custDataLst>
          </p:nvPr>
        </p:nvSpPr>
        <p:spPr bwMode="auto">
          <a:xfrm>
            <a:off x="1817688" y="3917404"/>
            <a:ext cx="125412" cy="122238"/>
          </a:xfrm>
          <a:custGeom>
            <a:avLst/>
            <a:gdLst>
              <a:gd name="T0" fmla="*/ 2147483647 w 286"/>
              <a:gd name="T1" fmla="*/ 2147483647 h 235"/>
              <a:gd name="T2" fmla="*/ 2147483647 w 286"/>
              <a:gd name="T3" fmla="*/ 2147483647 h 235"/>
              <a:gd name="T4" fmla="*/ 2147483647 w 286"/>
              <a:gd name="T5" fmla="*/ 2147483647 h 235"/>
              <a:gd name="T6" fmla="*/ 2147483647 w 286"/>
              <a:gd name="T7" fmla="*/ 2147483647 h 235"/>
              <a:gd name="T8" fmla="*/ 2147483647 w 286"/>
              <a:gd name="T9" fmla="*/ 2147483647 h 235"/>
              <a:gd name="T10" fmla="*/ 2147483647 w 286"/>
              <a:gd name="T11" fmla="*/ 2147483647 h 235"/>
              <a:gd name="T12" fmla="*/ 2147483647 w 286"/>
              <a:gd name="T13" fmla="*/ 2147483647 h 235"/>
              <a:gd name="T14" fmla="*/ 2147483647 w 286"/>
              <a:gd name="T15" fmla="*/ 2147483647 h 235"/>
              <a:gd name="T16" fmla="*/ 2147483647 w 286"/>
              <a:gd name="T17" fmla="*/ 2147483647 h 235"/>
              <a:gd name="T18" fmla="*/ 2147483647 w 286"/>
              <a:gd name="T19" fmla="*/ 2147483647 h 235"/>
              <a:gd name="T20" fmla="*/ 2147483647 w 286"/>
              <a:gd name="T21" fmla="*/ 2147483647 h 235"/>
              <a:gd name="T22" fmla="*/ 2147483647 w 286"/>
              <a:gd name="T23" fmla="*/ 2147483647 h 235"/>
              <a:gd name="T24" fmla="*/ 2147483647 w 286"/>
              <a:gd name="T25" fmla="*/ 2147483647 h 235"/>
              <a:gd name="T26" fmla="*/ 2147483647 w 286"/>
              <a:gd name="T27" fmla="*/ 2147483647 h 235"/>
              <a:gd name="T28" fmla="*/ 2147483647 w 286"/>
              <a:gd name="T29" fmla="*/ 2147483647 h 235"/>
              <a:gd name="T30" fmla="*/ 2147483647 w 286"/>
              <a:gd name="T31" fmla="*/ 2147483647 h 235"/>
              <a:gd name="T32" fmla="*/ 2147483647 w 286"/>
              <a:gd name="T33" fmla="*/ 2147483647 h 235"/>
              <a:gd name="T34" fmla="*/ 2147483647 w 286"/>
              <a:gd name="T35" fmla="*/ 2147483647 h 235"/>
              <a:gd name="T36" fmla="*/ 2147483647 w 286"/>
              <a:gd name="T37" fmla="*/ 2147483647 h 235"/>
              <a:gd name="T38" fmla="*/ 2147483647 w 286"/>
              <a:gd name="T39" fmla="*/ 2147483647 h 235"/>
              <a:gd name="T40" fmla="*/ 2147483647 w 286"/>
              <a:gd name="T41" fmla="*/ 2147483647 h 235"/>
              <a:gd name="T42" fmla="*/ 2147483647 w 286"/>
              <a:gd name="T43" fmla="*/ 2147483647 h 235"/>
              <a:gd name="T44" fmla="*/ 2147483647 w 286"/>
              <a:gd name="T45" fmla="*/ 2147483647 h 235"/>
              <a:gd name="T46" fmla="*/ 2147483647 w 286"/>
              <a:gd name="T47" fmla="*/ 2147483647 h 235"/>
              <a:gd name="T48" fmla="*/ 2147483647 w 286"/>
              <a:gd name="T49" fmla="*/ 2147483647 h 235"/>
              <a:gd name="T50" fmla="*/ 2147483647 w 286"/>
              <a:gd name="T51" fmla="*/ 2147483647 h 235"/>
              <a:gd name="T52" fmla="*/ 2147483647 w 286"/>
              <a:gd name="T53" fmla="*/ 2147483647 h 235"/>
              <a:gd name="T54" fmla="*/ 2147483647 w 286"/>
              <a:gd name="T55" fmla="*/ 2147483647 h 235"/>
              <a:gd name="T56" fmla="*/ 0 w 286"/>
              <a:gd name="T57" fmla="*/ 2147483647 h 235"/>
              <a:gd name="T58" fmla="*/ 2147483647 w 286"/>
              <a:gd name="T59" fmla="*/ 2147483647 h 235"/>
              <a:gd name="T60" fmla="*/ 2147483647 w 286"/>
              <a:gd name="T61" fmla="*/ 2147483647 h 235"/>
              <a:gd name="T62" fmla="*/ 2147483647 w 286"/>
              <a:gd name="T63" fmla="*/ 2147483647 h 235"/>
              <a:gd name="T64" fmla="*/ 2147483647 w 286"/>
              <a:gd name="T65" fmla="*/ 2147483647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41" name="Freeform 223"/>
          <p:cNvSpPr>
            <a:spLocks/>
          </p:cNvSpPr>
          <p:nvPr>
            <p:custDataLst>
              <p:tags r:id="rId152"/>
            </p:custDataLst>
          </p:nvPr>
        </p:nvSpPr>
        <p:spPr bwMode="auto">
          <a:xfrm>
            <a:off x="1868488" y="4030117"/>
            <a:ext cx="84137" cy="100012"/>
          </a:xfrm>
          <a:custGeom>
            <a:avLst/>
            <a:gdLst>
              <a:gd name="T0" fmla="*/ 2147483647 w 205"/>
              <a:gd name="T1" fmla="*/ 2147483647 h 191"/>
              <a:gd name="T2" fmla="*/ 2147483647 w 205"/>
              <a:gd name="T3" fmla="*/ 2147483647 h 191"/>
              <a:gd name="T4" fmla="*/ 2147483647 w 205"/>
              <a:gd name="T5" fmla="*/ 2147483647 h 191"/>
              <a:gd name="T6" fmla="*/ 2147483647 w 205"/>
              <a:gd name="T7" fmla="*/ 2147483647 h 191"/>
              <a:gd name="T8" fmla="*/ 2147483647 w 205"/>
              <a:gd name="T9" fmla="*/ 2147483647 h 191"/>
              <a:gd name="T10" fmla="*/ 2147483647 w 205"/>
              <a:gd name="T11" fmla="*/ 2147483647 h 191"/>
              <a:gd name="T12" fmla="*/ 2147483647 w 205"/>
              <a:gd name="T13" fmla="*/ 2147483647 h 191"/>
              <a:gd name="T14" fmla="*/ 2147483647 w 205"/>
              <a:gd name="T15" fmla="*/ 2147483647 h 191"/>
              <a:gd name="T16" fmla="*/ 2147483647 w 205"/>
              <a:gd name="T17" fmla="*/ 2147483647 h 191"/>
              <a:gd name="T18" fmla="*/ 2147483647 w 205"/>
              <a:gd name="T19" fmla="*/ 2147483647 h 191"/>
              <a:gd name="T20" fmla="*/ 2147483647 w 205"/>
              <a:gd name="T21" fmla="*/ 2147483647 h 191"/>
              <a:gd name="T22" fmla="*/ 2147483647 w 205"/>
              <a:gd name="T23" fmla="*/ 2147483647 h 191"/>
              <a:gd name="T24" fmla="*/ 2147483647 w 205"/>
              <a:gd name="T25" fmla="*/ 2147483647 h 191"/>
              <a:gd name="T26" fmla="*/ 2147483647 w 205"/>
              <a:gd name="T27" fmla="*/ 2147483647 h 191"/>
              <a:gd name="T28" fmla="*/ 2147483647 w 205"/>
              <a:gd name="T29" fmla="*/ 2147483647 h 191"/>
              <a:gd name="T30" fmla="*/ 2147483647 w 205"/>
              <a:gd name="T31" fmla="*/ 2147483647 h 191"/>
              <a:gd name="T32" fmla="*/ 2147483647 w 205"/>
              <a:gd name="T33" fmla="*/ 2147483647 h 191"/>
              <a:gd name="T34" fmla="*/ 2147483647 w 205"/>
              <a:gd name="T35" fmla="*/ 2147483647 h 191"/>
              <a:gd name="T36" fmla="*/ 2147483647 w 205"/>
              <a:gd name="T37" fmla="*/ 2147483647 h 191"/>
              <a:gd name="T38" fmla="*/ 2147483647 w 205"/>
              <a:gd name="T39" fmla="*/ 2147483647 h 191"/>
              <a:gd name="T40" fmla="*/ 2147483647 w 205"/>
              <a:gd name="T41" fmla="*/ 2147483647 h 191"/>
              <a:gd name="T42" fmla="*/ 2147483647 w 205"/>
              <a:gd name="T43" fmla="*/ 2147483647 h 191"/>
              <a:gd name="T44" fmla="*/ 2147483647 w 205"/>
              <a:gd name="T45" fmla="*/ 2147483647 h 191"/>
              <a:gd name="T46" fmla="*/ 0 w 205"/>
              <a:gd name="T47" fmla="*/ 2147483647 h 191"/>
              <a:gd name="T48" fmla="*/ 0 w 205"/>
              <a:gd name="T49" fmla="*/ 2147483647 h 191"/>
              <a:gd name="T50" fmla="*/ 2147483647 w 205"/>
              <a:gd name="T51" fmla="*/ 2147483647 h 191"/>
              <a:gd name="T52" fmla="*/ 2147483647 w 205"/>
              <a:gd name="T53" fmla="*/ 2147483647 h 191"/>
              <a:gd name="T54" fmla="*/ 2147483647 w 205"/>
              <a:gd name="T55" fmla="*/ 2147483647 h 191"/>
              <a:gd name="T56" fmla="*/ 2147483647 w 205"/>
              <a:gd name="T57" fmla="*/ 2147483647 h 191"/>
              <a:gd name="T58" fmla="*/ 2147483647 w 205"/>
              <a:gd name="T59" fmla="*/ 0 h 191"/>
              <a:gd name="T60" fmla="*/ 2147483647 w 205"/>
              <a:gd name="T61" fmla="*/ 2147483647 h 191"/>
              <a:gd name="T62" fmla="*/ 2147483647 w 205"/>
              <a:gd name="T63" fmla="*/ 2147483647 h 191"/>
              <a:gd name="T64" fmla="*/ 2147483647 w 205"/>
              <a:gd name="T65" fmla="*/ 2147483647 h 191"/>
              <a:gd name="T66" fmla="*/ 2147483647 w 205"/>
              <a:gd name="T67" fmla="*/ 2147483647 h 191"/>
              <a:gd name="T68" fmla="*/ 2147483647 w 205"/>
              <a:gd name="T69" fmla="*/ 2147483647 h 191"/>
              <a:gd name="T70" fmla="*/ 2147483647 w 205"/>
              <a:gd name="T71" fmla="*/ 2147483647 h 191"/>
              <a:gd name="T72" fmla="*/ 2147483647 w 205"/>
              <a:gd name="T73" fmla="*/ 2147483647 h 191"/>
              <a:gd name="T74" fmla="*/ 2147483647 w 205"/>
              <a:gd name="T75" fmla="*/ 2147483647 h 191"/>
              <a:gd name="T76" fmla="*/ 2147483647 w 205"/>
              <a:gd name="T77" fmla="*/ 2147483647 h 191"/>
              <a:gd name="T78" fmla="*/ 2147483647 w 205"/>
              <a:gd name="T79" fmla="*/ 2147483647 h 191"/>
              <a:gd name="T80" fmla="*/ 2147483647 w 205"/>
              <a:gd name="T81" fmla="*/ 2147483647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42" name="Freeform 224"/>
          <p:cNvSpPr>
            <a:spLocks/>
          </p:cNvSpPr>
          <p:nvPr>
            <p:custDataLst>
              <p:tags r:id="rId153"/>
            </p:custDataLst>
          </p:nvPr>
        </p:nvSpPr>
        <p:spPr bwMode="auto">
          <a:xfrm>
            <a:off x="1949450" y="4084092"/>
            <a:ext cx="142875" cy="79375"/>
          </a:xfrm>
          <a:custGeom>
            <a:avLst/>
            <a:gdLst>
              <a:gd name="T0" fmla="*/ 2147483647 w 329"/>
              <a:gd name="T1" fmla="*/ 2147483647 h 154"/>
              <a:gd name="T2" fmla="*/ 0 w 329"/>
              <a:gd name="T3" fmla="*/ 2147483647 h 154"/>
              <a:gd name="T4" fmla="*/ 2147483647 w 329"/>
              <a:gd name="T5" fmla="*/ 2147483647 h 154"/>
              <a:gd name="T6" fmla="*/ 2147483647 w 329"/>
              <a:gd name="T7" fmla="*/ 2147483647 h 154"/>
              <a:gd name="T8" fmla="*/ 2147483647 w 329"/>
              <a:gd name="T9" fmla="*/ 2147483647 h 154"/>
              <a:gd name="T10" fmla="*/ 2147483647 w 329"/>
              <a:gd name="T11" fmla="*/ 2147483647 h 154"/>
              <a:gd name="T12" fmla="*/ 2147483647 w 329"/>
              <a:gd name="T13" fmla="*/ 2147483647 h 154"/>
              <a:gd name="T14" fmla="*/ 2147483647 w 329"/>
              <a:gd name="T15" fmla="*/ 2147483647 h 154"/>
              <a:gd name="T16" fmla="*/ 2147483647 w 329"/>
              <a:gd name="T17" fmla="*/ 2147483647 h 154"/>
              <a:gd name="T18" fmla="*/ 2147483647 w 329"/>
              <a:gd name="T19" fmla="*/ 2147483647 h 154"/>
              <a:gd name="T20" fmla="*/ 2147483647 w 329"/>
              <a:gd name="T21" fmla="*/ 2147483647 h 154"/>
              <a:gd name="T22" fmla="*/ 2147483647 w 329"/>
              <a:gd name="T23" fmla="*/ 0 h 154"/>
              <a:gd name="T24" fmla="*/ 2147483647 w 329"/>
              <a:gd name="T25" fmla="*/ 0 h 154"/>
              <a:gd name="T26" fmla="*/ 2147483647 w 329"/>
              <a:gd name="T27" fmla="*/ 2147483647 h 154"/>
              <a:gd name="T28" fmla="*/ 2147483647 w 329"/>
              <a:gd name="T29" fmla="*/ 2147483647 h 154"/>
              <a:gd name="T30" fmla="*/ 2147483647 w 329"/>
              <a:gd name="T31" fmla="*/ 2147483647 h 154"/>
              <a:gd name="T32" fmla="*/ 2147483647 w 329"/>
              <a:gd name="T33" fmla="*/ 2147483647 h 154"/>
              <a:gd name="T34" fmla="*/ 2147483647 w 329"/>
              <a:gd name="T35" fmla="*/ 2147483647 h 154"/>
              <a:gd name="T36" fmla="*/ 2147483647 w 329"/>
              <a:gd name="T37" fmla="*/ 2147483647 h 154"/>
              <a:gd name="T38" fmla="*/ 2147483647 w 329"/>
              <a:gd name="T39" fmla="*/ 2147483647 h 154"/>
              <a:gd name="T40" fmla="*/ 2147483647 w 329"/>
              <a:gd name="T41" fmla="*/ 2147483647 h 154"/>
              <a:gd name="T42" fmla="*/ 2147483647 w 329"/>
              <a:gd name="T43" fmla="*/ 2147483647 h 154"/>
              <a:gd name="T44" fmla="*/ 2147483647 w 329"/>
              <a:gd name="T45" fmla="*/ 2147483647 h 154"/>
              <a:gd name="T46" fmla="*/ 2147483647 w 329"/>
              <a:gd name="T47" fmla="*/ 2147483647 h 154"/>
              <a:gd name="T48" fmla="*/ 2147483647 w 329"/>
              <a:gd name="T49" fmla="*/ 2147483647 h 154"/>
              <a:gd name="T50" fmla="*/ 2147483647 w 329"/>
              <a:gd name="T51" fmla="*/ 2147483647 h 154"/>
              <a:gd name="T52" fmla="*/ 2147483647 w 329"/>
              <a:gd name="T53" fmla="*/ 2147483647 h 154"/>
              <a:gd name="T54" fmla="*/ 2147483647 w 329"/>
              <a:gd name="T55" fmla="*/ 2147483647 h 154"/>
              <a:gd name="T56" fmla="*/ 2147483647 w 329"/>
              <a:gd name="T57" fmla="*/ 2147483647 h 154"/>
              <a:gd name="T58" fmla="*/ 2147483647 w 329"/>
              <a:gd name="T59" fmla="*/ 2147483647 h 154"/>
              <a:gd name="T60" fmla="*/ 2147483647 w 329"/>
              <a:gd name="T61" fmla="*/ 2147483647 h 154"/>
              <a:gd name="T62" fmla="*/ 2147483647 w 329"/>
              <a:gd name="T63" fmla="*/ 2147483647 h 154"/>
              <a:gd name="T64" fmla="*/ 2147483647 w 329"/>
              <a:gd name="T65" fmla="*/ 2147483647 h 154"/>
              <a:gd name="T66" fmla="*/ 2147483647 w 329"/>
              <a:gd name="T67" fmla="*/ 2147483647 h 154"/>
              <a:gd name="T68" fmla="*/ 2147483647 w 329"/>
              <a:gd name="T69" fmla="*/ 2147483647 h 154"/>
              <a:gd name="T70" fmla="*/ 2147483647 w 329"/>
              <a:gd name="T71" fmla="*/ 2147483647 h 154"/>
              <a:gd name="T72" fmla="*/ 2147483647 w 329"/>
              <a:gd name="T73" fmla="*/ 2147483647 h 154"/>
              <a:gd name="T74" fmla="*/ 2147483647 w 329"/>
              <a:gd name="T75" fmla="*/ 2147483647 h 154"/>
              <a:gd name="T76" fmla="*/ 2147483647 w 329"/>
              <a:gd name="T77" fmla="*/ 2147483647 h 154"/>
              <a:gd name="T78" fmla="*/ 2147483647 w 329"/>
              <a:gd name="T79" fmla="*/ 2147483647 h 154"/>
              <a:gd name="T80" fmla="*/ 2147483647 w 329"/>
              <a:gd name="T81" fmla="*/ 2147483647 h 154"/>
              <a:gd name="T82" fmla="*/ 2147483647 w 329"/>
              <a:gd name="T83" fmla="*/ 2147483647 h 154"/>
              <a:gd name="T84" fmla="*/ 2147483647 w 329"/>
              <a:gd name="T85" fmla="*/ 2147483647 h 154"/>
              <a:gd name="T86" fmla="*/ 2147483647 w 329"/>
              <a:gd name="T87" fmla="*/ 2147483647 h 154"/>
              <a:gd name="T88" fmla="*/ 2147483647 w 329"/>
              <a:gd name="T89" fmla="*/ 2147483647 h 154"/>
              <a:gd name="T90" fmla="*/ 2147483647 w 329"/>
              <a:gd name="T91" fmla="*/ 2147483647 h 154"/>
              <a:gd name="T92" fmla="*/ 2147483647 w 329"/>
              <a:gd name="T93" fmla="*/ 2147483647 h 154"/>
              <a:gd name="T94" fmla="*/ 2147483647 w 329"/>
              <a:gd name="T95" fmla="*/ 2147483647 h 154"/>
              <a:gd name="T96" fmla="*/ 2147483647 w 329"/>
              <a:gd name="T97" fmla="*/ 2147483647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43" name="Freeform 225"/>
          <p:cNvSpPr>
            <a:spLocks/>
          </p:cNvSpPr>
          <p:nvPr>
            <p:custDataLst>
              <p:tags r:id="rId154"/>
            </p:custDataLst>
          </p:nvPr>
        </p:nvSpPr>
        <p:spPr bwMode="auto">
          <a:xfrm>
            <a:off x="2630488" y="5338217"/>
            <a:ext cx="133350" cy="155575"/>
          </a:xfrm>
          <a:custGeom>
            <a:avLst/>
            <a:gdLst>
              <a:gd name="T0" fmla="*/ 2147483647 w 306"/>
              <a:gd name="T1" fmla="*/ 2147483647 h 293"/>
              <a:gd name="T2" fmla="*/ 2147483647 w 306"/>
              <a:gd name="T3" fmla="*/ 2147483647 h 293"/>
              <a:gd name="T4" fmla="*/ 2147483647 w 306"/>
              <a:gd name="T5" fmla="*/ 2147483647 h 293"/>
              <a:gd name="T6" fmla="*/ 2147483647 w 306"/>
              <a:gd name="T7" fmla="*/ 2147483647 h 293"/>
              <a:gd name="T8" fmla="*/ 2147483647 w 306"/>
              <a:gd name="T9" fmla="*/ 2147483647 h 293"/>
              <a:gd name="T10" fmla="*/ 2147483647 w 306"/>
              <a:gd name="T11" fmla="*/ 2147483647 h 293"/>
              <a:gd name="T12" fmla="*/ 2147483647 w 306"/>
              <a:gd name="T13" fmla="*/ 2147483647 h 293"/>
              <a:gd name="T14" fmla="*/ 2147483647 w 306"/>
              <a:gd name="T15" fmla="*/ 2147483647 h 293"/>
              <a:gd name="T16" fmla="*/ 2147483647 w 306"/>
              <a:gd name="T17" fmla="*/ 2147483647 h 293"/>
              <a:gd name="T18" fmla="*/ 2147483647 w 306"/>
              <a:gd name="T19" fmla="*/ 2147483647 h 293"/>
              <a:gd name="T20" fmla="*/ 2147483647 w 306"/>
              <a:gd name="T21" fmla="*/ 2147483647 h 293"/>
              <a:gd name="T22" fmla="*/ 2147483647 w 306"/>
              <a:gd name="T23" fmla="*/ 2147483647 h 293"/>
              <a:gd name="T24" fmla="*/ 2147483647 w 306"/>
              <a:gd name="T25" fmla="*/ 2147483647 h 293"/>
              <a:gd name="T26" fmla="*/ 2147483647 w 306"/>
              <a:gd name="T27" fmla="*/ 2147483647 h 293"/>
              <a:gd name="T28" fmla="*/ 2147483647 w 306"/>
              <a:gd name="T29" fmla="*/ 2147483647 h 293"/>
              <a:gd name="T30" fmla="*/ 2147483647 w 306"/>
              <a:gd name="T31" fmla="*/ 2147483647 h 293"/>
              <a:gd name="T32" fmla="*/ 2147483647 w 306"/>
              <a:gd name="T33" fmla="*/ 2147483647 h 293"/>
              <a:gd name="T34" fmla="*/ 2147483647 w 306"/>
              <a:gd name="T35" fmla="*/ 2147483647 h 293"/>
              <a:gd name="T36" fmla="*/ 2147483647 w 306"/>
              <a:gd name="T37" fmla="*/ 2147483647 h 293"/>
              <a:gd name="T38" fmla="*/ 0 w 306"/>
              <a:gd name="T39" fmla="*/ 2147483647 h 293"/>
              <a:gd name="T40" fmla="*/ 2147483647 w 306"/>
              <a:gd name="T41" fmla="*/ 2147483647 h 293"/>
              <a:gd name="T42" fmla="*/ 2147483647 w 306"/>
              <a:gd name="T43" fmla="*/ 2147483647 h 293"/>
              <a:gd name="T44" fmla="*/ 2147483647 w 306"/>
              <a:gd name="T45" fmla="*/ 2147483647 h 293"/>
              <a:gd name="T46" fmla="*/ 2147483647 w 306"/>
              <a:gd name="T47" fmla="*/ 2147483647 h 293"/>
              <a:gd name="T48" fmla="*/ 2147483647 w 306"/>
              <a:gd name="T49" fmla="*/ 2147483647 h 293"/>
              <a:gd name="T50" fmla="*/ 2147483647 w 306"/>
              <a:gd name="T51" fmla="*/ 0 h 293"/>
              <a:gd name="T52" fmla="*/ 2147483647 w 306"/>
              <a:gd name="T53" fmla="*/ 2147483647 h 293"/>
              <a:gd name="T54" fmla="*/ 2147483647 w 306"/>
              <a:gd name="T55" fmla="*/ 2147483647 h 293"/>
              <a:gd name="T56" fmla="*/ 2147483647 w 306"/>
              <a:gd name="T57" fmla="*/ 2147483647 h 293"/>
              <a:gd name="T58" fmla="*/ 2147483647 w 306"/>
              <a:gd name="T59" fmla="*/ 2147483647 h 293"/>
              <a:gd name="T60" fmla="*/ 2147483647 w 306"/>
              <a:gd name="T61" fmla="*/ 2147483647 h 293"/>
              <a:gd name="T62" fmla="*/ 2147483647 w 306"/>
              <a:gd name="T63" fmla="*/ 2147483647 h 293"/>
              <a:gd name="T64" fmla="*/ 2147483647 w 306"/>
              <a:gd name="T65" fmla="*/ 2147483647 h 293"/>
              <a:gd name="T66" fmla="*/ 2147483647 w 306"/>
              <a:gd name="T67" fmla="*/ 2147483647 h 293"/>
              <a:gd name="T68" fmla="*/ 2147483647 w 306"/>
              <a:gd name="T69" fmla="*/ 2147483647 h 293"/>
              <a:gd name="T70" fmla="*/ 2147483647 w 306"/>
              <a:gd name="T71" fmla="*/ 2147483647 h 293"/>
              <a:gd name="T72" fmla="*/ 2147483647 w 306"/>
              <a:gd name="T73" fmla="*/ 2147483647 h 293"/>
              <a:gd name="T74" fmla="*/ 2147483647 w 306"/>
              <a:gd name="T75" fmla="*/ 2147483647 h 293"/>
              <a:gd name="T76" fmla="*/ 2147483647 w 306"/>
              <a:gd name="T77" fmla="*/ 2147483647 h 293"/>
              <a:gd name="T78" fmla="*/ 2147483647 w 306"/>
              <a:gd name="T79" fmla="*/ 2147483647 h 293"/>
              <a:gd name="T80" fmla="*/ 2147483647 w 306"/>
              <a:gd name="T81" fmla="*/ 2147483647 h 293"/>
              <a:gd name="T82" fmla="*/ 2147483647 w 306"/>
              <a:gd name="T83" fmla="*/ 2147483647 h 293"/>
              <a:gd name="T84" fmla="*/ 2147483647 w 306"/>
              <a:gd name="T85" fmla="*/ 2147483647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44" name="Freeform 226"/>
          <p:cNvSpPr>
            <a:spLocks/>
          </p:cNvSpPr>
          <p:nvPr>
            <p:custDataLst>
              <p:tags r:id="rId155"/>
            </p:custDataLst>
          </p:nvPr>
        </p:nvSpPr>
        <p:spPr bwMode="auto">
          <a:xfrm>
            <a:off x="4176713" y="1955254"/>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45" name="Freeform 227"/>
          <p:cNvSpPr>
            <a:spLocks/>
          </p:cNvSpPr>
          <p:nvPr>
            <p:custDataLst>
              <p:tags r:id="rId156"/>
            </p:custDataLst>
          </p:nvPr>
        </p:nvSpPr>
        <p:spPr bwMode="auto">
          <a:xfrm>
            <a:off x="4103688" y="2185442"/>
            <a:ext cx="449262" cy="361950"/>
          </a:xfrm>
          <a:custGeom>
            <a:avLst/>
            <a:gdLst>
              <a:gd name="T0" fmla="*/ 2147483647 w 1037"/>
              <a:gd name="T1" fmla="*/ 2147483647 h 690"/>
              <a:gd name="T2" fmla="*/ 2147483647 w 1037"/>
              <a:gd name="T3" fmla="*/ 2147483647 h 690"/>
              <a:gd name="T4" fmla="*/ 2147483647 w 1037"/>
              <a:gd name="T5" fmla="*/ 2147483647 h 690"/>
              <a:gd name="T6" fmla="*/ 2147483647 w 1037"/>
              <a:gd name="T7" fmla="*/ 2147483647 h 690"/>
              <a:gd name="T8" fmla="*/ 2147483647 w 1037"/>
              <a:gd name="T9" fmla="*/ 2147483647 h 690"/>
              <a:gd name="T10" fmla="*/ 2147483647 w 1037"/>
              <a:gd name="T11" fmla="*/ 2147483647 h 690"/>
              <a:gd name="T12" fmla="*/ 2147483647 w 1037"/>
              <a:gd name="T13" fmla="*/ 2147483647 h 690"/>
              <a:gd name="T14" fmla="*/ 2147483647 w 1037"/>
              <a:gd name="T15" fmla="*/ 2147483647 h 690"/>
              <a:gd name="T16" fmla="*/ 2147483647 w 1037"/>
              <a:gd name="T17" fmla="*/ 2147483647 h 690"/>
              <a:gd name="T18" fmla="*/ 0 w 1037"/>
              <a:gd name="T19" fmla="*/ 2147483647 h 690"/>
              <a:gd name="T20" fmla="*/ 2147483647 w 1037"/>
              <a:gd name="T21" fmla="*/ 2147483647 h 690"/>
              <a:gd name="T22" fmla="*/ 2147483647 w 1037"/>
              <a:gd name="T23" fmla="*/ 2147483647 h 690"/>
              <a:gd name="T24" fmla="*/ 2147483647 w 1037"/>
              <a:gd name="T25" fmla="*/ 2147483647 h 690"/>
              <a:gd name="T26" fmla="*/ 2147483647 w 1037"/>
              <a:gd name="T27" fmla="*/ 2147483647 h 690"/>
              <a:gd name="T28" fmla="*/ 2147483647 w 1037"/>
              <a:gd name="T29" fmla="*/ 2147483647 h 690"/>
              <a:gd name="T30" fmla="*/ 2147483647 w 1037"/>
              <a:gd name="T31" fmla="*/ 2147483647 h 690"/>
              <a:gd name="T32" fmla="*/ 2147483647 w 1037"/>
              <a:gd name="T33" fmla="*/ 2147483647 h 690"/>
              <a:gd name="T34" fmla="*/ 2147483647 w 1037"/>
              <a:gd name="T35" fmla="*/ 2147483647 h 690"/>
              <a:gd name="T36" fmla="*/ 2147483647 w 1037"/>
              <a:gd name="T37" fmla="*/ 2147483647 h 690"/>
              <a:gd name="T38" fmla="*/ 2147483647 w 1037"/>
              <a:gd name="T39" fmla="*/ 2147483647 h 690"/>
              <a:gd name="T40" fmla="*/ 2147483647 w 1037"/>
              <a:gd name="T41" fmla="*/ 2147483647 h 690"/>
              <a:gd name="T42" fmla="*/ 2147483647 w 1037"/>
              <a:gd name="T43" fmla="*/ 2147483647 h 690"/>
              <a:gd name="T44" fmla="*/ 2147483647 w 1037"/>
              <a:gd name="T45" fmla="*/ 2147483647 h 690"/>
              <a:gd name="T46" fmla="*/ 2147483647 w 1037"/>
              <a:gd name="T47" fmla="*/ 2147483647 h 690"/>
              <a:gd name="T48" fmla="*/ 2147483647 w 1037"/>
              <a:gd name="T49" fmla="*/ 2147483647 h 690"/>
              <a:gd name="T50" fmla="*/ 2147483647 w 1037"/>
              <a:gd name="T51" fmla="*/ 2147483647 h 690"/>
              <a:gd name="T52" fmla="*/ 2147483647 w 1037"/>
              <a:gd name="T53" fmla="*/ 2147483647 h 690"/>
              <a:gd name="T54" fmla="*/ 2147483647 w 1037"/>
              <a:gd name="T55" fmla="*/ 2147483647 h 690"/>
              <a:gd name="T56" fmla="*/ 2147483647 w 1037"/>
              <a:gd name="T57" fmla="*/ 2147483647 h 690"/>
              <a:gd name="T58" fmla="*/ 2147483647 w 1037"/>
              <a:gd name="T59" fmla="*/ 2147483647 h 690"/>
              <a:gd name="T60" fmla="*/ 2147483647 w 1037"/>
              <a:gd name="T61" fmla="*/ 2147483647 h 690"/>
              <a:gd name="T62" fmla="*/ 2147483647 w 1037"/>
              <a:gd name="T63" fmla="*/ 2147483647 h 690"/>
              <a:gd name="T64" fmla="*/ 2147483647 w 1037"/>
              <a:gd name="T65" fmla="*/ 2147483647 h 690"/>
              <a:gd name="T66" fmla="*/ 2147483647 w 1037"/>
              <a:gd name="T67" fmla="*/ 2147483647 h 690"/>
              <a:gd name="T68" fmla="*/ 2147483647 w 1037"/>
              <a:gd name="T69" fmla="*/ 2147483647 h 690"/>
              <a:gd name="T70" fmla="*/ 2147483647 w 1037"/>
              <a:gd name="T71" fmla="*/ 2147483647 h 690"/>
              <a:gd name="T72" fmla="*/ 2147483647 w 1037"/>
              <a:gd name="T73" fmla="*/ 2147483647 h 690"/>
              <a:gd name="T74" fmla="*/ 2147483647 w 1037"/>
              <a:gd name="T75" fmla="*/ 2147483647 h 690"/>
              <a:gd name="T76" fmla="*/ 2147483647 w 1037"/>
              <a:gd name="T77" fmla="*/ 2147483647 h 690"/>
              <a:gd name="T78" fmla="*/ 2147483647 w 1037"/>
              <a:gd name="T79" fmla="*/ 2147483647 h 690"/>
              <a:gd name="T80" fmla="*/ 2147483647 w 1037"/>
              <a:gd name="T81" fmla="*/ 2147483647 h 690"/>
              <a:gd name="T82" fmla="*/ 2147483647 w 1037"/>
              <a:gd name="T83" fmla="*/ 2147483647 h 690"/>
              <a:gd name="T84" fmla="*/ 2147483647 w 1037"/>
              <a:gd name="T85" fmla="*/ 2147483647 h 690"/>
              <a:gd name="T86" fmla="*/ 2147483647 w 1037"/>
              <a:gd name="T87" fmla="*/ 2147483647 h 690"/>
              <a:gd name="T88" fmla="*/ 2147483647 w 1037"/>
              <a:gd name="T89" fmla="*/ 2147483647 h 690"/>
              <a:gd name="T90" fmla="*/ 2147483647 w 1037"/>
              <a:gd name="T91" fmla="*/ 2147483647 h 690"/>
              <a:gd name="T92" fmla="*/ 2147483647 w 1037"/>
              <a:gd name="T93" fmla="*/ 2147483647 h 690"/>
              <a:gd name="T94" fmla="*/ 2147483647 w 1037"/>
              <a:gd name="T95" fmla="*/ 2147483647 h 690"/>
              <a:gd name="T96" fmla="*/ 2147483647 w 1037"/>
              <a:gd name="T97" fmla="*/ 2147483647 h 690"/>
              <a:gd name="T98" fmla="*/ 2147483647 w 1037"/>
              <a:gd name="T99" fmla="*/ 2147483647 h 690"/>
              <a:gd name="T100" fmla="*/ 2147483647 w 1037"/>
              <a:gd name="T101" fmla="*/ 2147483647 h 690"/>
              <a:gd name="T102" fmla="*/ 2147483647 w 1037"/>
              <a:gd name="T103" fmla="*/ 2147483647 h 690"/>
              <a:gd name="T104" fmla="*/ 2147483647 w 1037"/>
              <a:gd name="T105" fmla="*/ 2147483647 h 690"/>
              <a:gd name="T106" fmla="*/ 2147483647 w 1037"/>
              <a:gd name="T107" fmla="*/ 2147483647 h 690"/>
              <a:gd name="T108" fmla="*/ 2147483647 w 1037"/>
              <a:gd name="T109" fmla="*/ 2147483647 h 690"/>
              <a:gd name="T110" fmla="*/ 2147483647 w 1037"/>
              <a:gd name="T111" fmla="*/ 2147483647 h 690"/>
              <a:gd name="T112" fmla="*/ 2147483647 w 1037"/>
              <a:gd name="T113" fmla="*/ 2147483647 h 690"/>
              <a:gd name="T114" fmla="*/ 2147483647 w 1037"/>
              <a:gd name="T115" fmla="*/ 2147483647 h 690"/>
              <a:gd name="T116" fmla="*/ 2147483647 w 1037"/>
              <a:gd name="T117" fmla="*/ 2147483647 h 690"/>
              <a:gd name="T118" fmla="*/ 2147483647 w 1037"/>
              <a:gd name="T119" fmla="*/ 2147483647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46" name="Freeform 228"/>
          <p:cNvSpPr>
            <a:spLocks/>
          </p:cNvSpPr>
          <p:nvPr>
            <p:custDataLst>
              <p:tags r:id="rId157"/>
            </p:custDataLst>
          </p:nvPr>
        </p:nvSpPr>
        <p:spPr bwMode="auto">
          <a:xfrm>
            <a:off x="4443413" y="3026817"/>
            <a:ext cx="49212" cy="90487"/>
          </a:xfrm>
          <a:custGeom>
            <a:avLst/>
            <a:gdLst>
              <a:gd name="T0" fmla="*/ 2147483647 w 120"/>
              <a:gd name="T1" fmla="*/ 2147483647 h 173"/>
              <a:gd name="T2" fmla="*/ 2147483647 w 120"/>
              <a:gd name="T3" fmla="*/ 2147483647 h 173"/>
              <a:gd name="T4" fmla="*/ 2147483647 w 120"/>
              <a:gd name="T5" fmla="*/ 2147483647 h 173"/>
              <a:gd name="T6" fmla="*/ 2147483647 w 120"/>
              <a:gd name="T7" fmla="*/ 2147483647 h 173"/>
              <a:gd name="T8" fmla="*/ 2147483647 w 120"/>
              <a:gd name="T9" fmla="*/ 2147483647 h 173"/>
              <a:gd name="T10" fmla="*/ 2147483647 w 120"/>
              <a:gd name="T11" fmla="*/ 2147483647 h 173"/>
              <a:gd name="T12" fmla="*/ 2147483647 w 120"/>
              <a:gd name="T13" fmla="*/ 2147483647 h 173"/>
              <a:gd name="T14" fmla="*/ 2147483647 w 120"/>
              <a:gd name="T15" fmla="*/ 2147483647 h 173"/>
              <a:gd name="T16" fmla="*/ 2147483647 w 120"/>
              <a:gd name="T17" fmla="*/ 0 h 173"/>
              <a:gd name="T18" fmla="*/ 2147483647 w 120"/>
              <a:gd name="T19" fmla="*/ 0 h 173"/>
              <a:gd name="T20" fmla="*/ 2147483647 w 120"/>
              <a:gd name="T21" fmla="*/ 2147483647 h 173"/>
              <a:gd name="T22" fmla="*/ 2147483647 w 120"/>
              <a:gd name="T23" fmla="*/ 2147483647 h 173"/>
              <a:gd name="T24" fmla="*/ 2147483647 w 120"/>
              <a:gd name="T25" fmla="*/ 2147483647 h 173"/>
              <a:gd name="T26" fmla="*/ 2147483647 w 120"/>
              <a:gd name="T27" fmla="*/ 2147483647 h 173"/>
              <a:gd name="T28" fmla="*/ 2147483647 w 120"/>
              <a:gd name="T29" fmla="*/ 2147483647 h 173"/>
              <a:gd name="T30" fmla="*/ 2147483647 w 120"/>
              <a:gd name="T31" fmla="*/ 2147483647 h 173"/>
              <a:gd name="T32" fmla="*/ 2147483647 w 120"/>
              <a:gd name="T33" fmla="*/ 2147483647 h 173"/>
              <a:gd name="T34" fmla="*/ 2147483647 w 120"/>
              <a:gd name="T35" fmla="*/ 2147483647 h 173"/>
              <a:gd name="T36" fmla="*/ 2147483647 w 120"/>
              <a:gd name="T37" fmla="*/ 2147483647 h 173"/>
              <a:gd name="T38" fmla="*/ 2147483647 w 120"/>
              <a:gd name="T39" fmla="*/ 2147483647 h 173"/>
              <a:gd name="T40" fmla="*/ 2147483647 w 120"/>
              <a:gd name="T41" fmla="*/ 2147483647 h 173"/>
              <a:gd name="T42" fmla="*/ 2147483647 w 120"/>
              <a:gd name="T43" fmla="*/ 2147483647 h 173"/>
              <a:gd name="T44" fmla="*/ 0 w 120"/>
              <a:gd name="T45" fmla="*/ 2147483647 h 173"/>
              <a:gd name="T46" fmla="*/ 2147483647 w 120"/>
              <a:gd name="T47" fmla="*/ 2147483647 h 173"/>
              <a:gd name="T48" fmla="*/ 2147483647 w 120"/>
              <a:gd name="T49" fmla="*/ 2147483647 h 173"/>
              <a:gd name="T50" fmla="*/ 2147483647 w 120"/>
              <a:gd name="T51" fmla="*/ 2147483647 h 173"/>
              <a:gd name="T52" fmla="*/ 2147483647 w 120"/>
              <a:gd name="T53" fmla="*/ 2147483647 h 173"/>
              <a:gd name="T54" fmla="*/ 2147483647 w 120"/>
              <a:gd name="T55" fmla="*/ 2147483647 h 173"/>
              <a:gd name="T56" fmla="*/ 2147483647 w 120"/>
              <a:gd name="T57" fmla="*/ 2147483647 h 173"/>
              <a:gd name="T58" fmla="*/ 2147483647 w 120"/>
              <a:gd name="T59" fmla="*/ 2147483647 h 173"/>
              <a:gd name="T60" fmla="*/ 2147483647 w 120"/>
              <a:gd name="T61" fmla="*/ 2147483647 h 173"/>
              <a:gd name="T62" fmla="*/ 2147483647 w 120"/>
              <a:gd name="T63" fmla="*/ 2147483647 h 173"/>
              <a:gd name="T64" fmla="*/ 2147483647 w 120"/>
              <a:gd name="T65" fmla="*/ 2147483647 h 173"/>
              <a:gd name="T66" fmla="*/ 2147483647 w 120"/>
              <a:gd name="T67" fmla="*/ 2147483647 h 173"/>
              <a:gd name="T68" fmla="*/ 2147483647 w 120"/>
              <a:gd name="T69" fmla="*/ 2147483647 h 173"/>
              <a:gd name="T70" fmla="*/ 2147483647 w 120"/>
              <a:gd name="T71" fmla="*/ 2147483647 h 173"/>
              <a:gd name="T72" fmla="*/ 2147483647 w 120"/>
              <a:gd name="T73" fmla="*/ 2147483647 h 173"/>
              <a:gd name="T74" fmla="*/ 2147483647 w 120"/>
              <a:gd name="T75" fmla="*/ 2147483647 h 173"/>
              <a:gd name="T76" fmla="*/ 2147483647 w 120"/>
              <a:gd name="T77" fmla="*/ 2147483647 h 173"/>
              <a:gd name="T78" fmla="*/ 2147483647 w 120"/>
              <a:gd name="T79" fmla="*/ 2147483647 h 173"/>
              <a:gd name="T80" fmla="*/ 2147483647 w 120"/>
              <a:gd name="T81" fmla="*/ 2147483647 h 173"/>
              <a:gd name="T82" fmla="*/ 2147483647 w 120"/>
              <a:gd name="T83" fmla="*/ 2147483647 h 173"/>
              <a:gd name="T84" fmla="*/ 2147483647 w 120"/>
              <a:gd name="T85" fmla="*/ 2147483647 h 173"/>
              <a:gd name="T86" fmla="*/ 2147483647 w 120"/>
              <a:gd name="T87" fmla="*/ 2147483647 h 173"/>
              <a:gd name="T88" fmla="*/ 2147483647 w 120"/>
              <a:gd name="T89" fmla="*/ 2147483647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GB"/>
          </a:p>
        </p:txBody>
      </p:sp>
      <p:sp>
        <p:nvSpPr>
          <p:cNvPr id="647" name="Freeform 229"/>
          <p:cNvSpPr>
            <a:spLocks/>
          </p:cNvSpPr>
          <p:nvPr>
            <p:custDataLst>
              <p:tags r:id="rId158"/>
            </p:custDataLst>
          </p:nvPr>
        </p:nvSpPr>
        <p:spPr bwMode="auto">
          <a:xfrm>
            <a:off x="4151313" y="2866479"/>
            <a:ext cx="84137" cy="58738"/>
          </a:xfrm>
          <a:custGeom>
            <a:avLst/>
            <a:gdLst>
              <a:gd name="T0" fmla="*/ 2147483647 w 200"/>
              <a:gd name="T1" fmla="*/ 2147483647 h 98"/>
              <a:gd name="T2" fmla="*/ 2147483647 w 200"/>
              <a:gd name="T3" fmla="*/ 2147483647 h 98"/>
              <a:gd name="T4" fmla="*/ 2147483647 w 200"/>
              <a:gd name="T5" fmla="*/ 2147483647 h 98"/>
              <a:gd name="T6" fmla="*/ 2147483647 w 200"/>
              <a:gd name="T7" fmla="*/ 2147483647 h 98"/>
              <a:gd name="T8" fmla="*/ 2147483647 w 200"/>
              <a:gd name="T9" fmla="*/ 2147483647 h 98"/>
              <a:gd name="T10" fmla="*/ 2147483647 w 200"/>
              <a:gd name="T11" fmla="*/ 2147483647 h 98"/>
              <a:gd name="T12" fmla="*/ 2147483647 w 200"/>
              <a:gd name="T13" fmla="*/ 2147483647 h 98"/>
              <a:gd name="T14" fmla="*/ 2147483647 w 200"/>
              <a:gd name="T15" fmla="*/ 2147483647 h 98"/>
              <a:gd name="T16" fmla="*/ 2147483647 w 200"/>
              <a:gd name="T17" fmla="*/ 2147483647 h 98"/>
              <a:gd name="T18" fmla="*/ 2147483647 w 200"/>
              <a:gd name="T19" fmla="*/ 2147483647 h 98"/>
              <a:gd name="T20" fmla="*/ 2147483647 w 200"/>
              <a:gd name="T21" fmla="*/ 2147483647 h 98"/>
              <a:gd name="T22" fmla="*/ 2147483647 w 200"/>
              <a:gd name="T23" fmla="*/ 2147483647 h 98"/>
              <a:gd name="T24" fmla="*/ 2147483647 w 200"/>
              <a:gd name="T25" fmla="*/ 2147483647 h 98"/>
              <a:gd name="T26" fmla="*/ 2147483647 w 200"/>
              <a:gd name="T27" fmla="*/ 2147483647 h 98"/>
              <a:gd name="T28" fmla="*/ 2147483647 w 200"/>
              <a:gd name="T29" fmla="*/ 2147483647 h 98"/>
              <a:gd name="T30" fmla="*/ 2147483647 w 200"/>
              <a:gd name="T31" fmla="*/ 2147483647 h 98"/>
              <a:gd name="T32" fmla="*/ 2147483647 w 200"/>
              <a:gd name="T33" fmla="*/ 2147483647 h 98"/>
              <a:gd name="T34" fmla="*/ 2147483647 w 200"/>
              <a:gd name="T35" fmla="*/ 2147483647 h 98"/>
              <a:gd name="T36" fmla="*/ 2147483647 w 200"/>
              <a:gd name="T37" fmla="*/ 2147483647 h 98"/>
              <a:gd name="T38" fmla="*/ 2147483647 w 200"/>
              <a:gd name="T39" fmla="*/ 2147483647 h 98"/>
              <a:gd name="T40" fmla="*/ 2147483647 w 200"/>
              <a:gd name="T41" fmla="*/ 2147483647 h 98"/>
              <a:gd name="T42" fmla="*/ 2147483647 w 200"/>
              <a:gd name="T43" fmla="*/ 2147483647 h 98"/>
              <a:gd name="T44" fmla="*/ 2147483647 w 200"/>
              <a:gd name="T45" fmla="*/ 2147483647 h 98"/>
              <a:gd name="T46" fmla="*/ 2147483647 w 200"/>
              <a:gd name="T47" fmla="*/ 2147483647 h 98"/>
              <a:gd name="T48" fmla="*/ 2147483647 w 200"/>
              <a:gd name="T49" fmla="*/ 2147483647 h 98"/>
              <a:gd name="T50" fmla="*/ 2147483647 w 200"/>
              <a:gd name="T51" fmla="*/ 2147483647 h 98"/>
              <a:gd name="T52" fmla="*/ 2147483647 w 200"/>
              <a:gd name="T53" fmla="*/ 2147483647 h 98"/>
              <a:gd name="T54" fmla="*/ 2147483647 w 200"/>
              <a:gd name="T55" fmla="*/ 2147483647 h 98"/>
              <a:gd name="T56" fmla="*/ 2147483647 w 200"/>
              <a:gd name="T57" fmla="*/ 2147483647 h 98"/>
              <a:gd name="T58" fmla="*/ 2147483647 w 200"/>
              <a:gd name="T59" fmla="*/ 2147483647 h 98"/>
              <a:gd name="T60" fmla="*/ 2147483647 w 200"/>
              <a:gd name="T61" fmla="*/ 2147483647 h 98"/>
              <a:gd name="T62" fmla="*/ 0 w 200"/>
              <a:gd name="T63" fmla="*/ 2147483647 h 98"/>
              <a:gd name="T64" fmla="*/ 2147483647 w 200"/>
              <a:gd name="T65" fmla="*/ 2147483647 h 98"/>
              <a:gd name="T66" fmla="*/ 2147483647 w 200"/>
              <a:gd name="T67" fmla="*/ 2147483647 h 98"/>
              <a:gd name="T68" fmla="*/ 2147483647 w 200"/>
              <a:gd name="T69" fmla="*/ 2147483647 h 98"/>
              <a:gd name="T70" fmla="*/ 2147483647 w 200"/>
              <a:gd name="T71" fmla="*/ 2147483647 h 98"/>
              <a:gd name="T72" fmla="*/ 2147483647 w 200"/>
              <a:gd name="T73" fmla="*/ 2147483647 h 98"/>
              <a:gd name="T74" fmla="*/ 2147483647 w 200"/>
              <a:gd name="T75" fmla="*/ 2147483647 h 98"/>
              <a:gd name="T76" fmla="*/ 2147483647 w 200"/>
              <a:gd name="T77" fmla="*/ 2147483647 h 98"/>
              <a:gd name="T78" fmla="*/ 2147483647 w 200"/>
              <a:gd name="T79" fmla="*/ 2147483647 h 98"/>
              <a:gd name="T80" fmla="*/ 2147483647 w 200"/>
              <a:gd name="T81" fmla="*/ 2147483647 h 98"/>
              <a:gd name="T82" fmla="*/ 2147483647 w 200"/>
              <a:gd name="T83" fmla="*/ 2147483647 h 98"/>
              <a:gd name="T84" fmla="*/ 2147483647 w 200"/>
              <a:gd name="T85" fmla="*/ 2147483647 h 98"/>
              <a:gd name="T86" fmla="*/ 2147483647 w 200"/>
              <a:gd name="T87" fmla="*/ 0 h 98"/>
              <a:gd name="T88" fmla="*/ 2147483647 w 200"/>
              <a:gd name="T89" fmla="*/ 2147483647 h 98"/>
              <a:gd name="T90" fmla="*/ 2147483647 w 200"/>
              <a:gd name="T91" fmla="*/ 2147483647 h 98"/>
              <a:gd name="T92" fmla="*/ 2147483647 w 200"/>
              <a:gd name="T93" fmla="*/ 2147483647 h 98"/>
              <a:gd name="T94" fmla="*/ 2147483647 w 200"/>
              <a:gd name="T95" fmla="*/ 2147483647 h 98"/>
              <a:gd name="T96" fmla="*/ 2147483647 w 200"/>
              <a:gd name="T97" fmla="*/ 2147483647 h 98"/>
              <a:gd name="T98" fmla="*/ 2147483647 w 200"/>
              <a:gd name="T99" fmla="*/ 2147483647 h 98"/>
              <a:gd name="T100" fmla="*/ 2147483647 w 200"/>
              <a:gd name="T101" fmla="*/ 2147483647 h 98"/>
              <a:gd name="T102" fmla="*/ 2147483647 w 200"/>
              <a:gd name="T103" fmla="*/ 2147483647 h 98"/>
              <a:gd name="T104" fmla="*/ 2147483647 w 200"/>
              <a:gd name="T105" fmla="*/ 2147483647 h 98"/>
              <a:gd name="T106" fmla="*/ 2147483647 w 200"/>
              <a:gd name="T107" fmla="*/ 2147483647 h 98"/>
              <a:gd name="T108" fmla="*/ 2147483647 w 200"/>
              <a:gd name="T109" fmla="*/ 2147483647 h 98"/>
              <a:gd name="T110" fmla="*/ 2147483647 w 200"/>
              <a:gd name="T111" fmla="*/ 2147483647 h 98"/>
              <a:gd name="T112" fmla="*/ 2147483647 w 200"/>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48" name="Freeform 230"/>
          <p:cNvSpPr>
            <a:spLocks/>
          </p:cNvSpPr>
          <p:nvPr>
            <p:custDataLst>
              <p:tags r:id="rId159"/>
            </p:custDataLst>
          </p:nvPr>
        </p:nvSpPr>
        <p:spPr bwMode="auto">
          <a:xfrm>
            <a:off x="4089400" y="2685504"/>
            <a:ext cx="84138" cy="73025"/>
          </a:xfrm>
          <a:custGeom>
            <a:avLst/>
            <a:gdLst>
              <a:gd name="T0" fmla="*/ 0 w 186"/>
              <a:gd name="T1" fmla="*/ 2147483647 h 142"/>
              <a:gd name="T2" fmla="*/ 2147483647 w 186"/>
              <a:gd name="T3" fmla="*/ 2147483647 h 142"/>
              <a:gd name="T4" fmla="*/ 2147483647 w 186"/>
              <a:gd name="T5" fmla="*/ 2147483647 h 142"/>
              <a:gd name="T6" fmla="*/ 2147483647 w 186"/>
              <a:gd name="T7" fmla="*/ 2147483647 h 142"/>
              <a:gd name="T8" fmla="*/ 2147483647 w 186"/>
              <a:gd name="T9" fmla="*/ 2147483647 h 142"/>
              <a:gd name="T10" fmla="*/ 2147483647 w 186"/>
              <a:gd name="T11" fmla="*/ 2147483647 h 142"/>
              <a:gd name="T12" fmla="*/ 2147483647 w 186"/>
              <a:gd name="T13" fmla="*/ 2147483647 h 142"/>
              <a:gd name="T14" fmla="*/ 2147483647 w 186"/>
              <a:gd name="T15" fmla="*/ 2147483647 h 142"/>
              <a:gd name="T16" fmla="*/ 2147483647 w 186"/>
              <a:gd name="T17" fmla="*/ 2147483647 h 142"/>
              <a:gd name="T18" fmla="*/ 2147483647 w 186"/>
              <a:gd name="T19" fmla="*/ 2147483647 h 142"/>
              <a:gd name="T20" fmla="*/ 2147483647 w 186"/>
              <a:gd name="T21" fmla="*/ 2147483647 h 142"/>
              <a:gd name="T22" fmla="*/ 2147483647 w 186"/>
              <a:gd name="T23" fmla="*/ 2147483647 h 142"/>
              <a:gd name="T24" fmla="*/ 2147483647 w 186"/>
              <a:gd name="T25" fmla="*/ 2147483647 h 142"/>
              <a:gd name="T26" fmla="*/ 2147483647 w 186"/>
              <a:gd name="T27" fmla="*/ 2147483647 h 142"/>
              <a:gd name="T28" fmla="*/ 2147483647 w 186"/>
              <a:gd name="T29" fmla="*/ 2147483647 h 142"/>
              <a:gd name="T30" fmla="*/ 2147483647 w 186"/>
              <a:gd name="T31" fmla="*/ 2147483647 h 142"/>
              <a:gd name="T32" fmla="*/ 2147483647 w 186"/>
              <a:gd name="T33" fmla="*/ 2147483647 h 142"/>
              <a:gd name="T34" fmla="*/ 2147483647 w 186"/>
              <a:gd name="T35" fmla="*/ 2147483647 h 142"/>
              <a:gd name="T36" fmla="*/ 2147483647 w 186"/>
              <a:gd name="T37" fmla="*/ 2147483647 h 142"/>
              <a:gd name="T38" fmla="*/ 2147483647 w 186"/>
              <a:gd name="T39" fmla="*/ 2147483647 h 142"/>
              <a:gd name="T40" fmla="*/ 2147483647 w 186"/>
              <a:gd name="T41" fmla="*/ 2147483647 h 142"/>
              <a:gd name="T42" fmla="*/ 2147483647 w 186"/>
              <a:gd name="T43" fmla="*/ 2147483647 h 142"/>
              <a:gd name="T44" fmla="*/ 2147483647 w 186"/>
              <a:gd name="T45" fmla="*/ 2147483647 h 142"/>
              <a:gd name="T46" fmla="*/ 2147483647 w 186"/>
              <a:gd name="T47" fmla="*/ 2147483647 h 142"/>
              <a:gd name="T48" fmla="*/ 2147483647 w 186"/>
              <a:gd name="T49" fmla="*/ 2147483647 h 142"/>
              <a:gd name="T50" fmla="*/ 2147483647 w 186"/>
              <a:gd name="T51" fmla="*/ 2147483647 h 142"/>
              <a:gd name="T52" fmla="*/ 2147483647 w 186"/>
              <a:gd name="T53" fmla="*/ 2147483647 h 142"/>
              <a:gd name="T54" fmla="*/ 2147483647 w 186"/>
              <a:gd name="T55" fmla="*/ 2147483647 h 142"/>
              <a:gd name="T56" fmla="*/ 2147483647 w 186"/>
              <a:gd name="T57" fmla="*/ 2147483647 h 142"/>
              <a:gd name="T58" fmla="*/ 2147483647 w 186"/>
              <a:gd name="T59" fmla="*/ 2147483647 h 142"/>
              <a:gd name="T60" fmla="*/ 2147483647 w 186"/>
              <a:gd name="T61" fmla="*/ 2147483647 h 142"/>
              <a:gd name="T62" fmla="*/ 2147483647 w 186"/>
              <a:gd name="T63" fmla="*/ 2147483647 h 142"/>
              <a:gd name="T64" fmla="*/ 2147483647 w 186"/>
              <a:gd name="T65" fmla="*/ 2147483647 h 142"/>
              <a:gd name="T66" fmla="*/ 2147483647 w 186"/>
              <a:gd name="T67" fmla="*/ 2147483647 h 142"/>
              <a:gd name="T68" fmla="*/ 2147483647 w 186"/>
              <a:gd name="T69" fmla="*/ 2147483647 h 142"/>
              <a:gd name="T70" fmla="*/ 2147483647 w 186"/>
              <a:gd name="T71" fmla="*/ 2147483647 h 142"/>
              <a:gd name="T72" fmla="*/ 2147483647 w 186"/>
              <a:gd name="T73" fmla="*/ 2147483647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49" name="Freeform 231"/>
          <p:cNvSpPr>
            <a:spLocks/>
          </p:cNvSpPr>
          <p:nvPr>
            <p:custDataLst>
              <p:tags r:id="rId160"/>
            </p:custDataLst>
          </p:nvPr>
        </p:nvSpPr>
        <p:spPr bwMode="auto">
          <a:xfrm>
            <a:off x="4051300" y="2749004"/>
            <a:ext cx="84138" cy="57150"/>
          </a:xfrm>
          <a:custGeom>
            <a:avLst/>
            <a:gdLst>
              <a:gd name="T0" fmla="*/ 2147483647 w 192"/>
              <a:gd name="T1" fmla="*/ 2147483647 h 105"/>
              <a:gd name="T2" fmla="*/ 2147483647 w 192"/>
              <a:gd name="T3" fmla="*/ 2147483647 h 105"/>
              <a:gd name="T4" fmla="*/ 2147483647 w 192"/>
              <a:gd name="T5" fmla="*/ 2147483647 h 105"/>
              <a:gd name="T6" fmla="*/ 2147483647 w 192"/>
              <a:gd name="T7" fmla="*/ 2147483647 h 105"/>
              <a:gd name="T8" fmla="*/ 2147483647 w 192"/>
              <a:gd name="T9" fmla="*/ 2147483647 h 105"/>
              <a:gd name="T10" fmla="*/ 2147483647 w 192"/>
              <a:gd name="T11" fmla="*/ 2147483647 h 105"/>
              <a:gd name="T12" fmla="*/ 2147483647 w 192"/>
              <a:gd name="T13" fmla="*/ 2147483647 h 105"/>
              <a:gd name="T14" fmla="*/ 2147483647 w 192"/>
              <a:gd name="T15" fmla="*/ 2147483647 h 105"/>
              <a:gd name="T16" fmla="*/ 2147483647 w 192"/>
              <a:gd name="T17" fmla="*/ 2147483647 h 105"/>
              <a:gd name="T18" fmla="*/ 2147483647 w 192"/>
              <a:gd name="T19" fmla="*/ 2147483647 h 105"/>
              <a:gd name="T20" fmla="*/ 2147483647 w 192"/>
              <a:gd name="T21" fmla="*/ 2147483647 h 105"/>
              <a:gd name="T22" fmla="*/ 2147483647 w 192"/>
              <a:gd name="T23" fmla="*/ 2147483647 h 105"/>
              <a:gd name="T24" fmla="*/ 2147483647 w 192"/>
              <a:gd name="T25" fmla="*/ 2147483647 h 105"/>
              <a:gd name="T26" fmla="*/ 2147483647 w 192"/>
              <a:gd name="T27" fmla="*/ 2147483647 h 105"/>
              <a:gd name="T28" fmla="*/ 2147483647 w 192"/>
              <a:gd name="T29" fmla="*/ 2147483647 h 105"/>
              <a:gd name="T30" fmla="*/ 2147483647 w 192"/>
              <a:gd name="T31" fmla="*/ 2147483647 h 105"/>
              <a:gd name="T32" fmla="*/ 2147483647 w 192"/>
              <a:gd name="T33" fmla="*/ 2147483647 h 105"/>
              <a:gd name="T34" fmla="*/ 2147483647 w 192"/>
              <a:gd name="T35" fmla="*/ 2147483647 h 105"/>
              <a:gd name="T36" fmla="*/ 0 w 192"/>
              <a:gd name="T37" fmla="*/ 2147483647 h 105"/>
              <a:gd name="T38" fmla="*/ 0 w 192"/>
              <a:gd name="T39" fmla="*/ 2147483647 h 105"/>
              <a:gd name="T40" fmla="*/ 2147483647 w 192"/>
              <a:gd name="T41" fmla="*/ 2147483647 h 105"/>
              <a:gd name="T42" fmla="*/ 2147483647 w 192"/>
              <a:gd name="T43" fmla="*/ 2147483647 h 105"/>
              <a:gd name="T44" fmla="*/ 2147483647 w 192"/>
              <a:gd name="T45" fmla="*/ 2147483647 h 105"/>
              <a:gd name="T46" fmla="*/ 2147483647 w 192"/>
              <a:gd name="T47" fmla="*/ 0 h 105"/>
              <a:gd name="T48" fmla="*/ 2147483647 w 192"/>
              <a:gd name="T49" fmla="*/ 2147483647 h 105"/>
              <a:gd name="T50" fmla="*/ 2147483647 w 192"/>
              <a:gd name="T51" fmla="*/ 2147483647 h 105"/>
              <a:gd name="T52" fmla="*/ 2147483647 w 192"/>
              <a:gd name="T53" fmla="*/ 2147483647 h 105"/>
              <a:gd name="T54" fmla="*/ 2147483647 w 192"/>
              <a:gd name="T55" fmla="*/ 2147483647 h 105"/>
              <a:gd name="T56" fmla="*/ 2147483647 w 192"/>
              <a:gd name="T57" fmla="*/ 2147483647 h 105"/>
              <a:gd name="T58" fmla="*/ 2147483647 w 192"/>
              <a:gd name="T59" fmla="*/ 2147483647 h 105"/>
              <a:gd name="T60" fmla="*/ 2147483647 w 192"/>
              <a:gd name="T61" fmla="*/ 2147483647 h 105"/>
              <a:gd name="T62" fmla="*/ 2147483647 w 192"/>
              <a:gd name="T63" fmla="*/ 2147483647 h 105"/>
              <a:gd name="T64" fmla="*/ 2147483647 w 192"/>
              <a:gd name="T65" fmla="*/ 2147483647 h 105"/>
              <a:gd name="T66" fmla="*/ 2147483647 w 192"/>
              <a:gd name="T67" fmla="*/ 2147483647 h 105"/>
              <a:gd name="T68" fmla="*/ 2147483647 w 192"/>
              <a:gd name="T69" fmla="*/ 2147483647 h 105"/>
              <a:gd name="T70" fmla="*/ 2147483647 w 192"/>
              <a:gd name="T71" fmla="*/ 2147483647 h 105"/>
              <a:gd name="T72" fmla="*/ 2147483647 w 192"/>
              <a:gd name="T73" fmla="*/ 2147483647 h 105"/>
              <a:gd name="T74" fmla="*/ 2147483647 w 192"/>
              <a:gd name="T75" fmla="*/ 2147483647 h 105"/>
              <a:gd name="T76" fmla="*/ 2147483647 w 192"/>
              <a:gd name="T77" fmla="*/ 2147483647 h 105"/>
              <a:gd name="T78" fmla="*/ 2147483647 w 192"/>
              <a:gd name="T79" fmla="*/ 2147483647 h 105"/>
              <a:gd name="T80" fmla="*/ 2147483647 w 192"/>
              <a:gd name="T81" fmla="*/ 2147483647 h 105"/>
              <a:gd name="T82" fmla="*/ 2147483647 w 192"/>
              <a:gd name="T83" fmla="*/ 2147483647 h 105"/>
              <a:gd name="T84" fmla="*/ 2147483647 w 192"/>
              <a:gd name="T85" fmla="*/ 2147483647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50" name="Freeform 232"/>
          <p:cNvSpPr>
            <a:spLocks/>
          </p:cNvSpPr>
          <p:nvPr>
            <p:custDataLst>
              <p:tags r:id="rId161"/>
            </p:custDataLst>
          </p:nvPr>
        </p:nvSpPr>
        <p:spPr bwMode="auto">
          <a:xfrm>
            <a:off x="4830763" y="3303042"/>
            <a:ext cx="33337" cy="131762"/>
          </a:xfrm>
          <a:custGeom>
            <a:avLst/>
            <a:gdLst>
              <a:gd name="T0" fmla="*/ 2147483647 w 80"/>
              <a:gd name="T1" fmla="*/ 0 h 254"/>
              <a:gd name="T2" fmla="*/ 2147483647 w 80"/>
              <a:gd name="T3" fmla="*/ 2147483647 h 254"/>
              <a:gd name="T4" fmla="*/ 2147483647 w 80"/>
              <a:gd name="T5" fmla="*/ 2147483647 h 254"/>
              <a:gd name="T6" fmla="*/ 2147483647 w 80"/>
              <a:gd name="T7" fmla="*/ 2147483647 h 254"/>
              <a:gd name="T8" fmla="*/ 2147483647 w 80"/>
              <a:gd name="T9" fmla="*/ 2147483647 h 254"/>
              <a:gd name="T10" fmla="*/ 2147483647 w 80"/>
              <a:gd name="T11" fmla="*/ 2147483647 h 254"/>
              <a:gd name="T12" fmla="*/ 2147483647 w 80"/>
              <a:gd name="T13" fmla="*/ 2147483647 h 254"/>
              <a:gd name="T14" fmla="*/ 2147483647 w 80"/>
              <a:gd name="T15" fmla="*/ 2147483647 h 254"/>
              <a:gd name="T16" fmla="*/ 2147483647 w 80"/>
              <a:gd name="T17" fmla="*/ 2147483647 h 254"/>
              <a:gd name="T18" fmla="*/ 2147483647 w 80"/>
              <a:gd name="T19" fmla="*/ 2147483647 h 254"/>
              <a:gd name="T20" fmla="*/ 2147483647 w 80"/>
              <a:gd name="T21" fmla="*/ 2147483647 h 254"/>
              <a:gd name="T22" fmla="*/ 2147483647 w 80"/>
              <a:gd name="T23" fmla="*/ 2147483647 h 254"/>
              <a:gd name="T24" fmla="*/ 2147483647 w 80"/>
              <a:gd name="T25" fmla="*/ 2147483647 h 254"/>
              <a:gd name="T26" fmla="*/ 2147483647 w 80"/>
              <a:gd name="T27" fmla="*/ 2147483647 h 254"/>
              <a:gd name="T28" fmla="*/ 2147483647 w 80"/>
              <a:gd name="T29" fmla="*/ 2147483647 h 254"/>
              <a:gd name="T30" fmla="*/ 2147483647 w 80"/>
              <a:gd name="T31" fmla="*/ 2147483647 h 254"/>
              <a:gd name="T32" fmla="*/ 0 w 80"/>
              <a:gd name="T33" fmla="*/ 2147483647 h 254"/>
              <a:gd name="T34" fmla="*/ 2147483647 w 80"/>
              <a:gd name="T35" fmla="*/ 2147483647 h 254"/>
              <a:gd name="T36" fmla="*/ 2147483647 w 80"/>
              <a:gd name="T37" fmla="*/ 2147483647 h 254"/>
              <a:gd name="T38" fmla="*/ 2147483647 w 80"/>
              <a:gd name="T39" fmla="*/ 2147483647 h 254"/>
              <a:gd name="T40" fmla="*/ 2147483647 w 80"/>
              <a:gd name="T41" fmla="*/ 2147483647 h 254"/>
              <a:gd name="T42" fmla="*/ 2147483647 w 80"/>
              <a:gd name="T43" fmla="*/ 2147483647 h 254"/>
              <a:gd name="T44" fmla="*/ 2147483647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GB"/>
          </a:p>
        </p:txBody>
      </p:sp>
      <p:sp>
        <p:nvSpPr>
          <p:cNvPr id="651" name="Freeform 233"/>
          <p:cNvSpPr>
            <a:spLocks/>
          </p:cNvSpPr>
          <p:nvPr>
            <p:custDataLst>
              <p:tags r:id="rId162"/>
            </p:custDataLst>
          </p:nvPr>
        </p:nvSpPr>
        <p:spPr bwMode="auto">
          <a:xfrm>
            <a:off x="4779963" y="3355429"/>
            <a:ext cx="69850" cy="130175"/>
          </a:xfrm>
          <a:custGeom>
            <a:avLst/>
            <a:gdLst>
              <a:gd name="T0" fmla="*/ 2147483647 w 167"/>
              <a:gd name="T1" fmla="*/ 0 h 259"/>
              <a:gd name="T2" fmla="*/ 2147483647 w 167"/>
              <a:gd name="T3" fmla="*/ 2147483647 h 259"/>
              <a:gd name="T4" fmla="*/ 2147483647 w 167"/>
              <a:gd name="T5" fmla="*/ 2147483647 h 259"/>
              <a:gd name="T6" fmla="*/ 2147483647 w 167"/>
              <a:gd name="T7" fmla="*/ 2147483647 h 259"/>
              <a:gd name="T8" fmla="*/ 2147483647 w 167"/>
              <a:gd name="T9" fmla="*/ 2147483647 h 259"/>
              <a:gd name="T10" fmla="*/ 2147483647 w 167"/>
              <a:gd name="T11" fmla="*/ 2147483647 h 259"/>
              <a:gd name="T12" fmla="*/ 2147483647 w 167"/>
              <a:gd name="T13" fmla="*/ 2147483647 h 259"/>
              <a:gd name="T14" fmla="*/ 2147483647 w 167"/>
              <a:gd name="T15" fmla="*/ 2147483647 h 259"/>
              <a:gd name="T16" fmla="*/ 2147483647 w 167"/>
              <a:gd name="T17" fmla="*/ 2147483647 h 259"/>
              <a:gd name="T18" fmla="*/ 2147483647 w 167"/>
              <a:gd name="T19" fmla="*/ 2147483647 h 259"/>
              <a:gd name="T20" fmla="*/ 2147483647 w 167"/>
              <a:gd name="T21" fmla="*/ 2147483647 h 259"/>
              <a:gd name="T22" fmla="*/ 2147483647 w 167"/>
              <a:gd name="T23" fmla="*/ 2147483647 h 259"/>
              <a:gd name="T24" fmla="*/ 2147483647 w 167"/>
              <a:gd name="T25" fmla="*/ 2147483647 h 259"/>
              <a:gd name="T26" fmla="*/ 2147483647 w 167"/>
              <a:gd name="T27" fmla="*/ 2147483647 h 259"/>
              <a:gd name="T28" fmla="*/ 2147483647 w 167"/>
              <a:gd name="T29" fmla="*/ 2147483647 h 259"/>
              <a:gd name="T30" fmla="*/ 2147483647 w 167"/>
              <a:gd name="T31" fmla="*/ 2147483647 h 259"/>
              <a:gd name="T32" fmla="*/ 2147483647 w 167"/>
              <a:gd name="T33" fmla="*/ 2147483647 h 259"/>
              <a:gd name="T34" fmla="*/ 2147483647 w 167"/>
              <a:gd name="T35" fmla="*/ 2147483647 h 259"/>
              <a:gd name="T36" fmla="*/ 2147483647 w 167"/>
              <a:gd name="T37" fmla="*/ 2147483647 h 259"/>
              <a:gd name="T38" fmla="*/ 2147483647 w 167"/>
              <a:gd name="T39" fmla="*/ 2147483647 h 259"/>
              <a:gd name="T40" fmla="*/ 2147483647 w 167"/>
              <a:gd name="T41" fmla="*/ 2147483647 h 259"/>
              <a:gd name="T42" fmla="*/ 2147483647 w 167"/>
              <a:gd name="T43" fmla="*/ 2147483647 h 259"/>
              <a:gd name="T44" fmla="*/ 2147483647 w 167"/>
              <a:gd name="T45" fmla="*/ 2147483647 h 259"/>
              <a:gd name="T46" fmla="*/ 2147483647 w 167"/>
              <a:gd name="T47" fmla="*/ 2147483647 h 259"/>
              <a:gd name="T48" fmla="*/ 2147483647 w 167"/>
              <a:gd name="T49" fmla="*/ 2147483647 h 259"/>
              <a:gd name="T50" fmla="*/ 2147483647 w 167"/>
              <a:gd name="T51" fmla="*/ 2147483647 h 259"/>
              <a:gd name="T52" fmla="*/ 2147483647 w 167"/>
              <a:gd name="T53" fmla="*/ 2147483647 h 259"/>
              <a:gd name="T54" fmla="*/ 2147483647 w 167"/>
              <a:gd name="T55" fmla="*/ 2147483647 h 259"/>
              <a:gd name="T56" fmla="*/ 2147483647 w 167"/>
              <a:gd name="T57" fmla="*/ 2147483647 h 259"/>
              <a:gd name="T58" fmla="*/ 2147483647 w 167"/>
              <a:gd name="T59" fmla="*/ 2147483647 h 259"/>
              <a:gd name="T60" fmla="*/ 2147483647 w 167"/>
              <a:gd name="T61" fmla="*/ 2147483647 h 259"/>
              <a:gd name="T62" fmla="*/ 2147483647 w 167"/>
              <a:gd name="T63" fmla="*/ 2147483647 h 259"/>
              <a:gd name="T64" fmla="*/ 2147483647 w 167"/>
              <a:gd name="T65" fmla="*/ 2147483647 h 259"/>
              <a:gd name="T66" fmla="*/ 0 w 167"/>
              <a:gd name="T67" fmla="*/ 2147483647 h 259"/>
              <a:gd name="T68" fmla="*/ 0 w 167"/>
              <a:gd name="T69" fmla="*/ 2147483647 h 259"/>
              <a:gd name="T70" fmla="*/ 0 w 167"/>
              <a:gd name="T71" fmla="*/ 2147483647 h 259"/>
              <a:gd name="T72" fmla="*/ 2147483647 w 167"/>
              <a:gd name="T73" fmla="*/ 2147483647 h 259"/>
              <a:gd name="T74" fmla="*/ 2147483647 w 167"/>
              <a:gd name="T75" fmla="*/ 2147483647 h 259"/>
              <a:gd name="T76" fmla="*/ 2147483647 w 167"/>
              <a:gd name="T77" fmla="*/ 2147483647 h 259"/>
              <a:gd name="T78" fmla="*/ 2147483647 w 167"/>
              <a:gd name="T79" fmla="*/ 2147483647 h 259"/>
              <a:gd name="T80" fmla="*/ 2147483647 w 167"/>
              <a:gd name="T81" fmla="*/ 2147483647 h 259"/>
              <a:gd name="T82" fmla="*/ 2147483647 w 167"/>
              <a:gd name="T83" fmla="*/ 2147483647 h 259"/>
              <a:gd name="T84" fmla="*/ 2147483647 w 167"/>
              <a:gd name="T85" fmla="*/ 2147483647 h 259"/>
              <a:gd name="T86" fmla="*/ 2147483647 w 167"/>
              <a:gd name="T87" fmla="*/ 2147483647 h 259"/>
              <a:gd name="T88" fmla="*/ 2147483647 w 167"/>
              <a:gd name="T89" fmla="*/ 2147483647 h 259"/>
              <a:gd name="T90" fmla="*/ 2147483647 w 167"/>
              <a:gd name="T91" fmla="*/ 2147483647 h 259"/>
              <a:gd name="T92" fmla="*/ 2147483647 w 167"/>
              <a:gd name="T93" fmla="*/ 2147483647 h 259"/>
              <a:gd name="T94" fmla="*/ 2147483647 w 167"/>
              <a:gd name="T95" fmla="*/ 2147483647 h 259"/>
              <a:gd name="T96" fmla="*/ 2147483647 w 167"/>
              <a:gd name="T97" fmla="*/ 2147483647 h 259"/>
              <a:gd name="T98" fmla="*/ 2147483647 w 167"/>
              <a:gd name="T99" fmla="*/ 2147483647 h 259"/>
              <a:gd name="T100" fmla="*/ 2147483647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GB"/>
          </a:p>
        </p:txBody>
      </p:sp>
      <p:sp>
        <p:nvSpPr>
          <p:cNvPr id="652" name="Freeform 234"/>
          <p:cNvSpPr>
            <a:spLocks/>
          </p:cNvSpPr>
          <p:nvPr>
            <p:custDataLst>
              <p:tags r:id="rId163"/>
            </p:custDataLst>
          </p:nvPr>
        </p:nvSpPr>
        <p:spPr bwMode="auto">
          <a:xfrm>
            <a:off x="3781425" y="2609304"/>
            <a:ext cx="96838" cy="144463"/>
          </a:xfrm>
          <a:custGeom>
            <a:avLst/>
            <a:gdLst>
              <a:gd name="T0" fmla="*/ 2147483647 w 225"/>
              <a:gd name="T1" fmla="*/ 2147483647 h 273"/>
              <a:gd name="T2" fmla="*/ 2147483647 w 225"/>
              <a:gd name="T3" fmla="*/ 2147483647 h 273"/>
              <a:gd name="T4" fmla="*/ 2147483647 w 225"/>
              <a:gd name="T5" fmla="*/ 2147483647 h 273"/>
              <a:gd name="T6" fmla="*/ 2147483647 w 225"/>
              <a:gd name="T7" fmla="*/ 2147483647 h 273"/>
              <a:gd name="T8" fmla="*/ 2147483647 w 225"/>
              <a:gd name="T9" fmla="*/ 2147483647 h 273"/>
              <a:gd name="T10" fmla="*/ 2147483647 w 225"/>
              <a:gd name="T11" fmla="*/ 2147483647 h 273"/>
              <a:gd name="T12" fmla="*/ 2147483647 w 225"/>
              <a:gd name="T13" fmla="*/ 2147483647 h 273"/>
              <a:gd name="T14" fmla="*/ 2147483647 w 225"/>
              <a:gd name="T15" fmla="*/ 2147483647 h 273"/>
              <a:gd name="T16" fmla="*/ 2147483647 w 225"/>
              <a:gd name="T17" fmla="*/ 2147483647 h 273"/>
              <a:gd name="T18" fmla="*/ 2147483647 w 225"/>
              <a:gd name="T19" fmla="*/ 2147483647 h 273"/>
              <a:gd name="T20" fmla="*/ 2147483647 w 225"/>
              <a:gd name="T21" fmla="*/ 2147483647 h 273"/>
              <a:gd name="T22" fmla="*/ 2147483647 w 225"/>
              <a:gd name="T23" fmla="*/ 2147483647 h 273"/>
              <a:gd name="T24" fmla="*/ 2147483647 w 225"/>
              <a:gd name="T25" fmla="*/ 2147483647 h 273"/>
              <a:gd name="T26" fmla="*/ 2147483647 w 225"/>
              <a:gd name="T27" fmla="*/ 2147483647 h 273"/>
              <a:gd name="T28" fmla="*/ 2147483647 w 225"/>
              <a:gd name="T29" fmla="*/ 2147483647 h 273"/>
              <a:gd name="T30" fmla="*/ 2147483647 w 225"/>
              <a:gd name="T31" fmla="*/ 2147483647 h 273"/>
              <a:gd name="T32" fmla="*/ 2147483647 w 225"/>
              <a:gd name="T33" fmla="*/ 2147483647 h 273"/>
              <a:gd name="T34" fmla="*/ 2147483647 w 225"/>
              <a:gd name="T35" fmla="*/ 2147483647 h 273"/>
              <a:gd name="T36" fmla="*/ 2147483647 w 225"/>
              <a:gd name="T37" fmla="*/ 2147483647 h 273"/>
              <a:gd name="T38" fmla="*/ 2147483647 w 225"/>
              <a:gd name="T39" fmla="*/ 2147483647 h 273"/>
              <a:gd name="T40" fmla="*/ 0 w 225"/>
              <a:gd name="T41" fmla="*/ 2147483647 h 273"/>
              <a:gd name="T42" fmla="*/ 2147483647 w 225"/>
              <a:gd name="T43" fmla="*/ 2147483647 h 273"/>
              <a:gd name="T44" fmla="*/ 2147483647 w 225"/>
              <a:gd name="T45" fmla="*/ 2147483647 h 273"/>
              <a:gd name="T46" fmla="*/ 2147483647 w 225"/>
              <a:gd name="T47" fmla="*/ 2147483647 h 273"/>
              <a:gd name="T48" fmla="*/ 2147483647 w 225"/>
              <a:gd name="T49" fmla="*/ 2147483647 h 273"/>
              <a:gd name="T50" fmla="*/ 2147483647 w 225"/>
              <a:gd name="T51" fmla="*/ 2147483647 h 273"/>
              <a:gd name="T52" fmla="*/ 2147483647 w 225"/>
              <a:gd name="T53" fmla="*/ 2147483647 h 273"/>
              <a:gd name="T54" fmla="*/ 2147483647 w 225"/>
              <a:gd name="T55" fmla="*/ 2147483647 h 273"/>
              <a:gd name="T56" fmla="*/ 2147483647 w 225"/>
              <a:gd name="T57" fmla="*/ 2147483647 h 273"/>
              <a:gd name="T58" fmla="*/ 2147483647 w 225"/>
              <a:gd name="T59" fmla="*/ 2147483647 h 273"/>
              <a:gd name="T60" fmla="*/ 2147483647 w 225"/>
              <a:gd name="T61" fmla="*/ 2147483647 h 273"/>
              <a:gd name="T62" fmla="*/ 2147483647 w 225"/>
              <a:gd name="T63" fmla="*/ 2147483647 h 273"/>
              <a:gd name="T64" fmla="*/ 2147483647 w 225"/>
              <a:gd name="T65" fmla="*/ 2147483647 h 273"/>
              <a:gd name="T66" fmla="*/ 2147483647 w 225"/>
              <a:gd name="T67" fmla="*/ 2147483647 h 273"/>
              <a:gd name="T68" fmla="*/ 2147483647 w 225"/>
              <a:gd name="T69" fmla="*/ 2147483647 h 273"/>
              <a:gd name="T70" fmla="*/ 2147483647 w 225"/>
              <a:gd name="T71" fmla="*/ 2147483647 h 273"/>
              <a:gd name="T72" fmla="*/ 2147483647 w 225"/>
              <a:gd name="T73" fmla="*/ 2147483647 h 273"/>
              <a:gd name="T74" fmla="*/ 2147483647 w 225"/>
              <a:gd name="T75" fmla="*/ 2147483647 h 273"/>
              <a:gd name="T76" fmla="*/ 2147483647 w 225"/>
              <a:gd name="T77" fmla="*/ 2147483647 h 273"/>
              <a:gd name="T78" fmla="*/ 2147483647 w 225"/>
              <a:gd name="T79" fmla="*/ 2147483647 h 273"/>
              <a:gd name="T80" fmla="*/ 2147483647 w 225"/>
              <a:gd name="T81" fmla="*/ 2147483647 h 273"/>
              <a:gd name="T82" fmla="*/ 2147483647 w 225"/>
              <a:gd name="T83" fmla="*/ 2147483647 h 273"/>
              <a:gd name="T84" fmla="*/ 2147483647 w 225"/>
              <a:gd name="T85" fmla="*/ 2147483647 h 273"/>
              <a:gd name="T86" fmla="*/ 2147483647 w 225"/>
              <a:gd name="T87" fmla="*/ 2147483647 h 273"/>
              <a:gd name="T88" fmla="*/ 2147483647 w 225"/>
              <a:gd name="T89" fmla="*/ 2147483647 h 273"/>
              <a:gd name="T90" fmla="*/ 2147483647 w 225"/>
              <a:gd name="T91" fmla="*/ 2147483647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53" name="Freeform 235"/>
          <p:cNvSpPr>
            <a:spLocks/>
          </p:cNvSpPr>
          <p:nvPr>
            <p:custDataLst>
              <p:tags r:id="rId164"/>
            </p:custDataLst>
          </p:nvPr>
        </p:nvSpPr>
        <p:spPr bwMode="auto">
          <a:xfrm>
            <a:off x="3594100" y="3520529"/>
            <a:ext cx="306388" cy="390525"/>
          </a:xfrm>
          <a:custGeom>
            <a:avLst/>
            <a:gdLst>
              <a:gd name="T0" fmla="*/ 2147483647 w 232"/>
              <a:gd name="T1" fmla="*/ 2147483647 h 248"/>
              <a:gd name="T2" fmla="*/ 2147483647 w 232"/>
              <a:gd name="T3" fmla="*/ 2147483647 h 248"/>
              <a:gd name="T4" fmla="*/ 2147483647 w 232"/>
              <a:gd name="T5" fmla="*/ 2147483647 h 248"/>
              <a:gd name="T6" fmla="*/ 2147483647 w 232"/>
              <a:gd name="T7" fmla="*/ 2147483647 h 248"/>
              <a:gd name="T8" fmla="*/ 2147483647 w 232"/>
              <a:gd name="T9" fmla="*/ 2147483647 h 248"/>
              <a:gd name="T10" fmla="*/ 2147483647 w 232"/>
              <a:gd name="T11" fmla="*/ 2147483647 h 248"/>
              <a:gd name="T12" fmla="*/ 2147483647 w 232"/>
              <a:gd name="T13" fmla="*/ 2147483647 h 248"/>
              <a:gd name="T14" fmla="*/ 2147483647 w 232"/>
              <a:gd name="T15" fmla="*/ 2147483647 h 248"/>
              <a:gd name="T16" fmla="*/ 2147483647 w 232"/>
              <a:gd name="T17" fmla="*/ 2147483647 h 248"/>
              <a:gd name="T18" fmla="*/ 2147483647 w 232"/>
              <a:gd name="T19" fmla="*/ 2147483647 h 248"/>
              <a:gd name="T20" fmla="*/ 2147483647 w 232"/>
              <a:gd name="T21" fmla="*/ 2147483647 h 248"/>
              <a:gd name="T22" fmla="*/ 2147483647 w 232"/>
              <a:gd name="T23" fmla="*/ 2147483647 h 248"/>
              <a:gd name="T24" fmla="*/ 2147483647 w 232"/>
              <a:gd name="T25" fmla="*/ 2147483647 h 248"/>
              <a:gd name="T26" fmla="*/ 2147483647 w 232"/>
              <a:gd name="T27" fmla="*/ 2147483647 h 248"/>
              <a:gd name="T28" fmla="*/ 2147483647 w 232"/>
              <a:gd name="T29" fmla="*/ 2147483647 h 248"/>
              <a:gd name="T30" fmla="*/ 2147483647 w 232"/>
              <a:gd name="T31" fmla="*/ 2147483647 h 248"/>
              <a:gd name="T32" fmla="*/ 2147483647 w 232"/>
              <a:gd name="T33" fmla="*/ 2147483647 h 248"/>
              <a:gd name="T34" fmla="*/ 2147483647 w 232"/>
              <a:gd name="T35" fmla="*/ 2147483647 h 248"/>
              <a:gd name="T36" fmla="*/ 2147483647 w 232"/>
              <a:gd name="T37" fmla="*/ 2147483647 h 248"/>
              <a:gd name="T38" fmla="*/ 2147483647 w 232"/>
              <a:gd name="T39" fmla="*/ 2147483647 h 248"/>
              <a:gd name="T40" fmla="*/ 2147483647 w 232"/>
              <a:gd name="T41" fmla="*/ 2147483647 h 248"/>
              <a:gd name="T42" fmla="*/ 2147483647 w 232"/>
              <a:gd name="T43" fmla="*/ 2147483647 h 248"/>
              <a:gd name="T44" fmla="*/ 2147483647 w 232"/>
              <a:gd name="T45" fmla="*/ 2147483647 h 248"/>
              <a:gd name="T46" fmla="*/ 2147483647 w 232"/>
              <a:gd name="T47" fmla="*/ 2147483647 h 248"/>
              <a:gd name="T48" fmla="*/ 2147483647 w 232"/>
              <a:gd name="T49" fmla="*/ 2147483647 h 248"/>
              <a:gd name="T50" fmla="*/ 2147483647 w 232"/>
              <a:gd name="T51" fmla="*/ 2147483647 h 248"/>
              <a:gd name="T52" fmla="*/ 2147483647 w 232"/>
              <a:gd name="T53" fmla="*/ 2147483647 h 248"/>
              <a:gd name="T54" fmla="*/ 2147483647 w 232"/>
              <a:gd name="T55" fmla="*/ 2147483647 h 248"/>
              <a:gd name="T56" fmla="*/ 2147483647 w 232"/>
              <a:gd name="T57" fmla="*/ 2147483647 h 248"/>
              <a:gd name="T58" fmla="*/ 2147483647 w 232"/>
              <a:gd name="T59" fmla="*/ 2147483647 h 248"/>
              <a:gd name="T60" fmla="*/ 2147483647 w 232"/>
              <a:gd name="T61" fmla="*/ 2147483647 h 248"/>
              <a:gd name="T62" fmla="*/ 2147483647 w 232"/>
              <a:gd name="T63" fmla="*/ 2147483647 h 248"/>
              <a:gd name="T64" fmla="*/ 2147483647 w 232"/>
              <a:gd name="T65" fmla="*/ 2147483647 h 248"/>
              <a:gd name="T66" fmla="*/ 2147483647 w 232"/>
              <a:gd name="T67" fmla="*/ 2147483647 h 248"/>
              <a:gd name="T68" fmla="*/ 2147483647 w 232"/>
              <a:gd name="T69" fmla="*/ 2147483647 h 248"/>
              <a:gd name="T70" fmla="*/ 2147483647 w 232"/>
              <a:gd name="T71" fmla="*/ 2147483647 h 248"/>
              <a:gd name="T72" fmla="*/ 2147483647 w 232"/>
              <a:gd name="T73" fmla="*/ 2147483647 h 248"/>
              <a:gd name="T74" fmla="*/ 2147483647 w 232"/>
              <a:gd name="T75" fmla="*/ 2147483647 h 248"/>
              <a:gd name="T76" fmla="*/ 2147483647 w 232"/>
              <a:gd name="T77" fmla="*/ 2147483647 h 248"/>
              <a:gd name="T78" fmla="*/ 2147483647 w 232"/>
              <a:gd name="T79" fmla="*/ 2147483647 h 248"/>
              <a:gd name="T80" fmla="*/ 2147483647 w 232"/>
              <a:gd name="T81" fmla="*/ 2147483647 h 248"/>
              <a:gd name="T82" fmla="*/ 2147483647 w 232"/>
              <a:gd name="T83" fmla="*/ 2147483647 h 248"/>
              <a:gd name="T84" fmla="*/ 2147483647 w 232"/>
              <a:gd name="T85" fmla="*/ 2147483647 h 248"/>
              <a:gd name="T86" fmla="*/ 2147483647 w 232"/>
              <a:gd name="T87" fmla="*/ 2147483647 h 248"/>
              <a:gd name="T88" fmla="*/ 2147483647 w 232"/>
              <a:gd name="T89" fmla="*/ 2147483647 h 248"/>
              <a:gd name="T90" fmla="*/ 2147483647 w 232"/>
              <a:gd name="T91" fmla="*/ 2147483647 h 248"/>
              <a:gd name="T92" fmla="*/ 2147483647 w 232"/>
              <a:gd name="T93" fmla="*/ 2147483647 h 248"/>
              <a:gd name="T94" fmla="*/ 2147483647 w 232"/>
              <a:gd name="T95" fmla="*/ 2147483647 h 248"/>
              <a:gd name="T96" fmla="*/ 2147483647 w 232"/>
              <a:gd name="T97" fmla="*/ 2147483647 h 248"/>
              <a:gd name="T98" fmla="*/ 2147483647 w 232"/>
              <a:gd name="T99" fmla="*/ 2147483647 h 248"/>
              <a:gd name="T100" fmla="*/ 2147483647 w 232"/>
              <a:gd name="T101" fmla="*/ 2147483647 h 248"/>
              <a:gd name="T102" fmla="*/ 2147483647 w 232"/>
              <a:gd name="T103" fmla="*/ 2147483647 h 248"/>
              <a:gd name="T104" fmla="*/ 2147483647 w 232"/>
              <a:gd name="T105" fmla="*/ 2147483647 h 248"/>
              <a:gd name="T106" fmla="*/ 2147483647 w 232"/>
              <a:gd name="T107" fmla="*/ 2147483647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00B050"/>
          </a:solidFill>
          <a:ln w="9525" cmpd="sng">
            <a:solidFill>
              <a:srgbClr val="FFFFFF"/>
            </a:solidFill>
            <a:prstDash val="solid"/>
            <a:round/>
            <a:headEnd/>
            <a:tailEnd/>
          </a:ln>
        </p:spPr>
        <p:txBody>
          <a:bodyPr/>
          <a:lstStyle/>
          <a:p>
            <a:endParaRPr lang="en-GB"/>
          </a:p>
        </p:txBody>
      </p:sp>
      <p:sp>
        <p:nvSpPr>
          <p:cNvPr id="654" name="Freeform 236"/>
          <p:cNvSpPr>
            <a:spLocks/>
          </p:cNvSpPr>
          <p:nvPr>
            <p:custDataLst>
              <p:tags r:id="rId165"/>
            </p:custDataLst>
          </p:nvPr>
        </p:nvSpPr>
        <p:spPr bwMode="auto">
          <a:xfrm>
            <a:off x="3709988" y="3580854"/>
            <a:ext cx="414337" cy="468313"/>
          </a:xfrm>
          <a:custGeom>
            <a:avLst/>
            <a:gdLst>
              <a:gd name="T0" fmla="*/ 2147483647 w 948"/>
              <a:gd name="T1" fmla="*/ 2147483647 h 893"/>
              <a:gd name="T2" fmla="*/ 2147483647 w 948"/>
              <a:gd name="T3" fmla="*/ 2147483647 h 893"/>
              <a:gd name="T4" fmla="*/ 2147483647 w 948"/>
              <a:gd name="T5" fmla="*/ 2147483647 h 893"/>
              <a:gd name="T6" fmla="*/ 2147483647 w 948"/>
              <a:gd name="T7" fmla="*/ 2147483647 h 893"/>
              <a:gd name="T8" fmla="*/ 2147483647 w 948"/>
              <a:gd name="T9" fmla="*/ 2147483647 h 893"/>
              <a:gd name="T10" fmla="*/ 2147483647 w 948"/>
              <a:gd name="T11" fmla="*/ 2147483647 h 893"/>
              <a:gd name="T12" fmla="*/ 2147483647 w 948"/>
              <a:gd name="T13" fmla="*/ 2147483647 h 893"/>
              <a:gd name="T14" fmla="*/ 2147483647 w 948"/>
              <a:gd name="T15" fmla="*/ 2147483647 h 893"/>
              <a:gd name="T16" fmla="*/ 2147483647 w 948"/>
              <a:gd name="T17" fmla="*/ 2147483647 h 893"/>
              <a:gd name="T18" fmla="*/ 2147483647 w 948"/>
              <a:gd name="T19" fmla="*/ 2147483647 h 893"/>
              <a:gd name="T20" fmla="*/ 2147483647 w 948"/>
              <a:gd name="T21" fmla="*/ 2147483647 h 893"/>
              <a:gd name="T22" fmla="*/ 2147483647 w 948"/>
              <a:gd name="T23" fmla="*/ 2147483647 h 893"/>
              <a:gd name="T24" fmla="*/ 2147483647 w 948"/>
              <a:gd name="T25" fmla="*/ 2147483647 h 893"/>
              <a:gd name="T26" fmla="*/ 2147483647 w 948"/>
              <a:gd name="T27" fmla="*/ 2147483647 h 893"/>
              <a:gd name="T28" fmla="*/ 2147483647 w 948"/>
              <a:gd name="T29" fmla="*/ 2147483647 h 893"/>
              <a:gd name="T30" fmla="*/ 2147483647 w 948"/>
              <a:gd name="T31" fmla="*/ 2147483647 h 893"/>
              <a:gd name="T32" fmla="*/ 2147483647 w 948"/>
              <a:gd name="T33" fmla="*/ 2147483647 h 893"/>
              <a:gd name="T34" fmla="*/ 2147483647 w 948"/>
              <a:gd name="T35" fmla="*/ 2147483647 h 893"/>
              <a:gd name="T36" fmla="*/ 2147483647 w 948"/>
              <a:gd name="T37" fmla="*/ 2147483647 h 893"/>
              <a:gd name="T38" fmla="*/ 2147483647 w 948"/>
              <a:gd name="T39" fmla="*/ 2147483647 h 893"/>
              <a:gd name="T40" fmla="*/ 2147483647 w 948"/>
              <a:gd name="T41" fmla="*/ 2147483647 h 893"/>
              <a:gd name="T42" fmla="*/ 2147483647 w 948"/>
              <a:gd name="T43" fmla="*/ 2147483647 h 893"/>
              <a:gd name="T44" fmla="*/ 2147483647 w 948"/>
              <a:gd name="T45" fmla="*/ 2147483647 h 893"/>
              <a:gd name="T46" fmla="*/ 2147483647 w 948"/>
              <a:gd name="T47" fmla="*/ 2147483647 h 893"/>
              <a:gd name="T48" fmla="*/ 2147483647 w 948"/>
              <a:gd name="T49" fmla="*/ 2147483647 h 893"/>
              <a:gd name="T50" fmla="*/ 2147483647 w 948"/>
              <a:gd name="T51" fmla="*/ 2147483647 h 893"/>
              <a:gd name="T52" fmla="*/ 2147483647 w 948"/>
              <a:gd name="T53" fmla="*/ 2147483647 h 893"/>
              <a:gd name="T54" fmla="*/ 2147483647 w 948"/>
              <a:gd name="T55" fmla="*/ 2147483647 h 893"/>
              <a:gd name="T56" fmla="*/ 2147483647 w 948"/>
              <a:gd name="T57" fmla="*/ 2147483647 h 893"/>
              <a:gd name="T58" fmla="*/ 2147483647 w 948"/>
              <a:gd name="T59" fmla="*/ 2147483647 h 893"/>
              <a:gd name="T60" fmla="*/ 2147483647 w 948"/>
              <a:gd name="T61" fmla="*/ 2147483647 h 893"/>
              <a:gd name="T62" fmla="*/ 2147483647 w 948"/>
              <a:gd name="T63" fmla="*/ 2147483647 h 893"/>
              <a:gd name="T64" fmla="*/ 2147483647 w 948"/>
              <a:gd name="T65" fmla="*/ 2147483647 h 893"/>
              <a:gd name="T66" fmla="*/ 2147483647 w 948"/>
              <a:gd name="T67" fmla="*/ 2147483647 h 893"/>
              <a:gd name="T68" fmla="*/ 2147483647 w 948"/>
              <a:gd name="T69" fmla="*/ 2147483647 h 893"/>
              <a:gd name="T70" fmla="*/ 2147483647 w 948"/>
              <a:gd name="T71" fmla="*/ 2147483647 h 893"/>
              <a:gd name="T72" fmla="*/ 2147483647 w 948"/>
              <a:gd name="T73" fmla="*/ 2147483647 h 893"/>
              <a:gd name="T74" fmla="*/ 2147483647 w 948"/>
              <a:gd name="T75" fmla="*/ 2147483647 h 893"/>
              <a:gd name="T76" fmla="*/ 2147483647 w 948"/>
              <a:gd name="T77" fmla="*/ 2147483647 h 893"/>
              <a:gd name="T78" fmla="*/ 2147483647 w 948"/>
              <a:gd name="T79" fmla="*/ 2147483647 h 893"/>
              <a:gd name="T80" fmla="*/ 2147483647 w 948"/>
              <a:gd name="T81" fmla="*/ 2147483647 h 893"/>
              <a:gd name="T82" fmla="*/ 2147483647 w 948"/>
              <a:gd name="T83" fmla="*/ 2147483647 h 893"/>
              <a:gd name="T84" fmla="*/ 2147483647 w 948"/>
              <a:gd name="T85" fmla="*/ 2147483647 h 893"/>
              <a:gd name="T86" fmla="*/ 2147483647 w 948"/>
              <a:gd name="T87" fmla="*/ 2147483647 h 893"/>
              <a:gd name="T88" fmla="*/ 2147483647 w 948"/>
              <a:gd name="T89" fmla="*/ 2147483647 h 893"/>
              <a:gd name="T90" fmla="*/ 2147483647 w 948"/>
              <a:gd name="T91" fmla="*/ 2147483647 h 893"/>
              <a:gd name="T92" fmla="*/ 2147483647 w 948"/>
              <a:gd name="T93" fmla="*/ 2147483647 h 893"/>
              <a:gd name="T94" fmla="*/ 2147483647 w 948"/>
              <a:gd name="T95" fmla="*/ 2147483647 h 893"/>
              <a:gd name="T96" fmla="*/ 2147483647 w 948"/>
              <a:gd name="T97" fmla="*/ 2147483647 h 893"/>
              <a:gd name="T98" fmla="*/ 2147483647 w 948"/>
              <a:gd name="T99" fmla="*/ 2147483647 h 893"/>
              <a:gd name="T100" fmla="*/ 2147483647 w 948"/>
              <a:gd name="T101" fmla="*/ 2147483647 h 893"/>
              <a:gd name="T102" fmla="*/ 2147483647 w 948"/>
              <a:gd name="T103" fmla="*/ 2147483647 h 893"/>
              <a:gd name="T104" fmla="*/ 2147483647 w 948"/>
              <a:gd name="T105" fmla="*/ 2147483647 h 893"/>
              <a:gd name="T106" fmla="*/ 2147483647 w 948"/>
              <a:gd name="T107" fmla="*/ 2147483647 h 893"/>
              <a:gd name="T108" fmla="*/ 2147483647 w 948"/>
              <a:gd name="T109" fmla="*/ 2147483647 h 893"/>
              <a:gd name="T110" fmla="*/ 2147483647 w 948"/>
              <a:gd name="T111" fmla="*/ 2147483647 h 893"/>
              <a:gd name="T112" fmla="*/ 2147483647 w 948"/>
              <a:gd name="T113" fmla="*/ 2147483647 h 893"/>
              <a:gd name="T114" fmla="*/ 2147483647 w 948"/>
              <a:gd name="T115" fmla="*/ 2147483647 h 893"/>
              <a:gd name="T116" fmla="*/ 2147483647 w 948"/>
              <a:gd name="T117" fmla="*/ 2147483647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00B050"/>
          </a:solidFill>
          <a:ln w="9525" cmpd="sng">
            <a:solidFill>
              <a:srgbClr val="FFFFFF"/>
            </a:solidFill>
            <a:prstDash val="solid"/>
            <a:round/>
            <a:headEnd/>
            <a:tailEnd/>
          </a:ln>
        </p:spPr>
        <p:txBody>
          <a:bodyPr/>
          <a:lstStyle/>
          <a:p>
            <a:endParaRPr lang="en-GB"/>
          </a:p>
        </p:txBody>
      </p:sp>
      <p:sp>
        <p:nvSpPr>
          <p:cNvPr id="655" name="Freeform 237"/>
          <p:cNvSpPr>
            <a:spLocks/>
          </p:cNvSpPr>
          <p:nvPr>
            <p:custDataLst>
              <p:tags r:id="rId166"/>
            </p:custDataLst>
          </p:nvPr>
        </p:nvSpPr>
        <p:spPr bwMode="auto">
          <a:xfrm>
            <a:off x="3808413" y="3187154"/>
            <a:ext cx="493712" cy="579438"/>
          </a:xfrm>
          <a:custGeom>
            <a:avLst/>
            <a:gdLst>
              <a:gd name="T0" fmla="*/ 2147483647 w 373"/>
              <a:gd name="T1" fmla="*/ 2147483647 h 370"/>
              <a:gd name="T2" fmla="*/ 2147483647 w 373"/>
              <a:gd name="T3" fmla="*/ 2147483647 h 370"/>
              <a:gd name="T4" fmla="*/ 2147483647 w 373"/>
              <a:gd name="T5" fmla="*/ 2147483647 h 370"/>
              <a:gd name="T6" fmla="*/ 2147483647 w 373"/>
              <a:gd name="T7" fmla="*/ 2147483647 h 370"/>
              <a:gd name="T8" fmla="*/ 2147483647 w 373"/>
              <a:gd name="T9" fmla="*/ 2147483647 h 370"/>
              <a:gd name="T10" fmla="*/ 2147483647 w 373"/>
              <a:gd name="T11" fmla="*/ 2147483647 h 370"/>
              <a:gd name="T12" fmla="*/ 2147483647 w 373"/>
              <a:gd name="T13" fmla="*/ 2147483647 h 370"/>
              <a:gd name="T14" fmla="*/ 2147483647 w 373"/>
              <a:gd name="T15" fmla="*/ 2147483647 h 370"/>
              <a:gd name="T16" fmla="*/ 2147483647 w 373"/>
              <a:gd name="T17" fmla="*/ 2147483647 h 370"/>
              <a:gd name="T18" fmla="*/ 2147483647 w 373"/>
              <a:gd name="T19" fmla="*/ 2147483647 h 370"/>
              <a:gd name="T20" fmla="*/ 2147483647 w 373"/>
              <a:gd name="T21" fmla="*/ 2147483647 h 370"/>
              <a:gd name="T22" fmla="*/ 2147483647 w 373"/>
              <a:gd name="T23" fmla="*/ 2147483647 h 370"/>
              <a:gd name="T24" fmla="*/ 2147483647 w 373"/>
              <a:gd name="T25" fmla="*/ 2147483647 h 370"/>
              <a:gd name="T26" fmla="*/ 2147483647 w 373"/>
              <a:gd name="T27" fmla="*/ 2147483647 h 370"/>
              <a:gd name="T28" fmla="*/ 2147483647 w 373"/>
              <a:gd name="T29" fmla="*/ 2147483647 h 370"/>
              <a:gd name="T30" fmla="*/ 2147483647 w 373"/>
              <a:gd name="T31" fmla="*/ 2147483647 h 370"/>
              <a:gd name="T32" fmla="*/ 2147483647 w 373"/>
              <a:gd name="T33" fmla="*/ 2147483647 h 370"/>
              <a:gd name="T34" fmla="*/ 2147483647 w 373"/>
              <a:gd name="T35" fmla="*/ 2147483647 h 370"/>
              <a:gd name="T36" fmla="*/ 2147483647 w 373"/>
              <a:gd name="T37" fmla="*/ 2147483647 h 370"/>
              <a:gd name="T38" fmla="*/ 2147483647 w 373"/>
              <a:gd name="T39" fmla="*/ 2147483647 h 370"/>
              <a:gd name="T40" fmla="*/ 2147483647 w 373"/>
              <a:gd name="T41" fmla="*/ 2147483647 h 370"/>
              <a:gd name="T42" fmla="*/ 2147483647 w 373"/>
              <a:gd name="T43" fmla="*/ 2147483647 h 370"/>
              <a:gd name="T44" fmla="*/ 2147483647 w 373"/>
              <a:gd name="T45" fmla="*/ 2147483647 h 370"/>
              <a:gd name="T46" fmla="*/ 2147483647 w 373"/>
              <a:gd name="T47" fmla="*/ 2147483647 h 370"/>
              <a:gd name="T48" fmla="*/ 2147483647 w 373"/>
              <a:gd name="T49" fmla="*/ 2147483647 h 370"/>
              <a:gd name="T50" fmla="*/ 2147483647 w 373"/>
              <a:gd name="T51" fmla="*/ 2147483647 h 370"/>
              <a:gd name="T52" fmla="*/ 2147483647 w 373"/>
              <a:gd name="T53" fmla="*/ 2147483647 h 370"/>
              <a:gd name="T54" fmla="*/ 2147483647 w 373"/>
              <a:gd name="T55" fmla="*/ 2147483647 h 370"/>
              <a:gd name="T56" fmla="*/ 2147483647 w 373"/>
              <a:gd name="T57" fmla="*/ 2147483647 h 370"/>
              <a:gd name="T58" fmla="*/ 2147483647 w 373"/>
              <a:gd name="T59" fmla="*/ 2147483647 h 370"/>
              <a:gd name="T60" fmla="*/ 2147483647 w 373"/>
              <a:gd name="T61" fmla="*/ 2147483647 h 370"/>
              <a:gd name="T62" fmla="*/ 2147483647 w 373"/>
              <a:gd name="T63" fmla="*/ 2147483647 h 370"/>
              <a:gd name="T64" fmla="*/ 2147483647 w 373"/>
              <a:gd name="T65" fmla="*/ 2147483647 h 370"/>
              <a:gd name="T66" fmla="*/ 2147483647 w 373"/>
              <a:gd name="T67" fmla="*/ 2147483647 h 370"/>
              <a:gd name="T68" fmla="*/ 2147483647 w 373"/>
              <a:gd name="T69" fmla="*/ 2147483647 h 370"/>
              <a:gd name="T70" fmla="*/ 2147483647 w 373"/>
              <a:gd name="T71" fmla="*/ 2147483647 h 370"/>
              <a:gd name="T72" fmla="*/ 2147483647 w 373"/>
              <a:gd name="T73" fmla="*/ 2147483647 h 370"/>
              <a:gd name="T74" fmla="*/ 2147483647 w 373"/>
              <a:gd name="T75" fmla="*/ 2147483647 h 370"/>
              <a:gd name="T76" fmla="*/ 2147483647 w 373"/>
              <a:gd name="T77" fmla="*/ 2147483647 h 370"/>
              <a:gd name="T78" fmla="*/ 2147483647 w 373"/>
              <a:gd name="T79" fmla="*/ 2147483647 h 370"/>
              <a:gd name="T80" fmla="*/ 2147483647 w 373"/>
              <a:gd name="T81" fmla="*/ 2147483647 h 370"/>
              <a:gd name="T82" fmla="*/ 2147483647 w 373"/>
              <a:gd name="T83" fmla="*/ 2147483647 h 370"/>
              <a:gd name="T84" fmla="*/ 2147483647 w 373"/>
              <a:gd name="T85" fmla="*/ 2147483647 h 370"/>
              <a:gd name="T86" fmla="*/ 2147483647 w 373"/>
              <a:gd name="T87" fmla="*/ 2147483647 h 370"/>
              <a:gd name="T88" fmla="*/ 0 w 373"/>
              <a:gd name="T89" fmla="*/ 2147483647 h 370"/>
              <a:gd name="T90" fmla="*/ 2147483647 w 373"/>
              <a:gd name="T91" fmla="*/ 2147483647 h 370"/>
              <a:gd name="T92" fmla="*/ 2147483647 w 373"/>
              <a:gd name="T93" fmla="*/ 2147483647 h 370"/>
              <a:gd name="T94" fmla="*/ 2147483647 w 373"/>
              <a:gd name="T95" fmla="*/ 2147483647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GB"/>
          </a:p>
        </p:txBody>
      </p:sp>
      <p:sp>
        <p:nvSpPr>
          <p:cNvPr id="656" name="Freeform 238"/>
          <p:cNvSpPr>
            <a:spLocks/>
          </p:cNvSpPr>
          <p:nvPr>
            <p:custDataLst>
              <p:tags r:id="rId167"/>
            </p:custDataLst>
          </p:nvPr>
        </p:nvSpPr>
        <p:spPr bwMode="auto">
          <a:xfrm>
            <a:off x="4244975" y="3322092"/>
            <a:ext cx="384175" cy="436562"/>
          </a:xfrm>
          <a:custGeom>
            <a:avLst/>
            <a:gdLst>
              <a:gd name="T0" fmla="*/ 2147483647 w 877"/>
              <a:gd name="T1" fmla="*/ 2147483647 h 826"/>
              <a:gd name="T2" fmla="*/ 2147483647 w 877"/>
              <a:gd name="T3" fmla="*/ 2147483647 h 826"/>
              <a:gd name="T4" fmla="*/ 2147483647 w 877"/>
              <a:gd name="T5" fmla="*/ 2147483647 h 826"/>
              <a:gd name="T6" fmla="*/ 2147483647 w 877"/>
              <a:gd name="T7" fmla="*/ 2147483647 h 826"/>
              <a:gd name="T8" fmla="*/ 2147483647 w 877"/>
              <a:gd name="T9" fmla="*/ 2147483647 h 826"/>
              <a:gd name="T10" fmla="*/ 2147483647 w 877"/>
              <a:gd name="T11" fmla="*/ 2147483647 h 826"/>
              <a:gd name="T12" fmla="*/ 2147483647 w 877"/>
              <a:gd name="T13" fmla="*/ 2147483647 h 826"/>
              <a:gd name="T14" fmla="*/ 2147483647 w 877"/>
              <a:gd name="T15" fmla="*/ 2147483647 h 826"/>
              <a:gd name="T16" fmla="*/ 2147483647 w 877"/>
              <a:gd name="T17" fmla="*/ 2147483647 h 826"/>
              <a:gd name="T18" fmla="*/ 2147483647 w 877"/>
              <a:gd name="T19" fmla="*/ 2147483647 h 826"/>
              <a:gd name="T20" fmla="*/ 2147483647 w 877"/>
              <a:gd name="T21" fmla="*/ 2147483647 h 826"/>
              <a:gd name="T22" fmla="*/ 2147483647 w 877"/>
              <a:gd name="T23" fmla="*/ 2147483647 h 826"/>
              <a:gd name="T24" fmla="*/ 2147483647 w 877"/>
              <a:gd name="T25" fmla="*/ 2147483647 h 826"/>
              <a:gd name="T26" fmla="*/ 2147483647 w 877"/>
              <a:gd name="T27" fmla="*/ 2147483647 h 826"/>
              <a:gd name="T28" fmla="*/ 2147483647 w 877"/>
              <a:gd name="T29" fmla="*/ 2147483647 h 826"/>
              <a:gd name="T30" fmla="*/ 2147483647 w 877"/>
              <a:gd name="T31" fmla="*/ 2147483647 h 826"/>
              <a:gd name="T32" fmla="*/ 2147483647 w 877"/>
              <a:gd name="T33" fmla="*/ 2147483647 h 826"/>
              <a:gd name="T34" fmla="*/ 2147483647 w 877"/>
              <a:gd name="T35" fmla="*/ 2147483647 h 826"/>
              <a:gd name="T36" fmla="*/ 2147483647 w 877"/>
              <a:gd name="T37" fmla="*/ 2147483647 h 826"/>
              <a:gd name="T38" fmla="*/ 2147483647 w 877"/>
              <a:gd name="T39" fmla="*/ 2147483647 h 826"/>
              <a:gd name="T40" fmla="*/ 2147483647 w 877"/>
              <a:gd name="T41" fmla="*/ 2147483647 h 826"/>
              <a:gd name="T42" fmla="*/ 2147483647 w 877"/>
              <a:gd name="T43" fmla="*/ 2147483647 h 826"/>
              <a:gd name="T44" fmla="*/ 2147483647 w 877"/>
              <a:gd name="T45" fmla="*/ 2147483647 h 826"/>
              <a:gd name="T46" fmla="*/ 2147483647 w 877"/>
              <a:gd name="T47" fmla="*/ 0 h 826"/>
              <a:gd name="T48" fmla="*/ 2147483647 w 877"/>
              <a:gd name="T49" fmla="*/ 2147483647 h 826"/>
              <a:gd name="T50" fmla="*/ 2147483647 w 877"/>
              <a:gd name="T51" fmla="*/ 2147483647 h 826"/>
              <a:gd name="T52" fmla="*/ 2147483647 w 877"/>
              <a:gd name="T53" fmla="*/ 2147483647 h 826"/>
              <a:gd name="T54" fmla="*/ 2147483647 w 877"/>
              <a:gd name="T55" fmla="*/ 2147483647 h 826"/>
              <a:gd name="T56" fmla="*/ 2147483647 w 877"/>
              <a:gd name="T57" fmla="*/ 2147483647 h 826"/>
              <a:gd name="T58" fmla="*/ 2147483647 w 877"/>
              <a:gd name="T59" fmla="*/ 2147483647 h 826"/>
              <a:gd name="T60" fmla="*/ 2147483647 w 877"/>
              <a:gd name="T61" fmla="*/ 2147483647 h 826"/>
              <a:gd name="T62" fmla="*/ 2147483647 w 877"/>
              <a:gd name="T63" fmla="*/ 2147483647 h 826"/>
              <a:gd name="T64" fmla="*/ 2147483647 w 877"/>
              <a:gd name="T65" fmla="*/ 2147483647 h 826"/>
              <a:gd name="T66" fmla="*/ 2147483647 w 877"/>
              <a:gd name="T67" fmla="*/ 2147483647 h 826"/>
              <a:gd name="T68" fmla="*/ 2147483647 w 877"/>
              <a:gd name="T69" fmla="*/ 2147483647 h 826"/>
              <a:gd name="T70" fmla="*/ 2147483647 w 877"/>
              <a:gd name="T71" fmla="*/ 2147483647 h 826"/>
              <a:gd name="T72" fmla="*/ 2147483647 w 877"/>
              <a:gd name="T73" fmla="*/ 2147483647 h 826"/>
              <a:gd name="T74" fmla="*/ 2147483647 w 877"/>
              <a:gd name="T75" fmla="*/ 2147483647 h 826"/>
              <a:gd name="T76" fmla="*/ 2147483647 w 877"/>
              <a:gd name="T77" fmla="*/ 2147483647 h 826"/>
              <a:gd name="T78" fmla="*/ 2147483647 w 877"/>
              <a:gd name="T79" fmla="*/ 2147483647 h 826"/>
              <a:gd name="T80" fmla="*/ 2147483647 w 877"/>
              <a:gd name="T81" fmla="*/ 2147483647 h 826"/>
              <a:gd name="T82" fmla="*/ 2147483647 w 877"/>
              <a:gd name="T83" fmla="*/ 2147483647 h 826"/>
              <a:gd name="T84" fmla="*/ 2147483647 w 877"/>
              <a:gd name="T85" fmla="*/ 2147483647 h 826"/>
              <a:gd name="T86" fmla="*/ 2147483647 w 877"/>
              <a:gd name="T87" fmla="*/ 2147483647 h 826"/>
              <a:gd name="T88" fmla="*/ 2147483647 w 877"/>
              <a:gd name="T89" fmla="*/ 2147483647 h 826"/>
              <a:gd name="T90" fmla="*/ 2147483647 w 877"/>
              <a:gd name="T91" fmla="*/ 2147483647 h 826"/>
              <a:gd name="T92" fmla="*/ 2147483647 w 877"/>
              <a:gd name="T93" fmla="*/ 2147483647 h 826"/>
              <a:gd name="T94" fmla="*/ 2147483647 w 877"/>
              <a:gd name="T95" fmla="*/ 2147483647 h 826"/>
              <a:gd name="T96" fmla="*/ 2147483647 w 877"/>
              <a:gd name="T97" fmla="*/ 2147483647 h 826"/>
              <a:gd name="T98" fmla="*/ 2147483647 w 877"/>
              <a:gd name="T99" fmla="*/ 2147483647 h 826"/>
              <a:gd name="T100" fmla="*/ 2147483647 w 877"/>
              <a:gd name="T101" fmla="*/ 2147483647 h 826"/>
              <a:gd name="T102" fmla="*/ 2147483647 w 877"/>
              <a:gd name="T103" fmla="*/ 2147483647 h 826"/>
              <a:gd name="T104" fmla="*/ 2147483647 w 877"/>
              <a:gd name="T105" fmla="*/ 2147483647 h 826"/>
              <a:gd name="T106" fmla="*/ 2147483647 w 877"/>
              <a:gd name="T107" fmla="*/ 2147483647 h 826"/>
              <a:gd name="T108" fmla="*/ 2147483647 w 877"/>
              <a:gd name="T109" fmla="*/ 2147483647 h 826"/>
              <a:gd name="T110" fmla="*/ 2147483647 w 877"/>
              <a:gd name="T111" fmla="*/ 2147483647 h 826"/>
              <a:gd name="T112" fmla="*/ 2147483647 w 877"/>
              <a:gd name="T113" fmla="*/ 2147483647 h 826"/>
              <a:gd name="T114" fmla="*/ 2147483647 w 877"/>
              <a:gd name="T115" fmla="*/ 2147483647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GB"/>
          </a:p>
        </p:txBody>
      </p:sp>
      <p:sp>
        <p:nvSpPr>
          <p:cNvPr id="657" name="Freeform 239"/>
          <p:cNvSpPr>
            <a:spLocks/>
          </p:cNvSpPr>
          <p:nvPr>
            <p:custDataLst>
              <p:tags r:id="rId168"/>
            </p:custDataLst>
          </p:nvPr>
        </p:nvSpPr>
        <p:spPr bwMode="auto">
          <a:xfrm>
            <a:off x="4197350" y="3187154"/>
            <a:ext cx="93663" cy="236538"/>
          </a:xfrm>
          <a:custGeom>
            <a:avLst/>
            <a:gdLst>
              <a:gd name="T0" fmla="*/ 2147483647 w 206"/>
              <a:gd name="T1" fmla="*/ 2147483647 h 455"/>
              <a:gd name="T2" fmla="*/ 2147483647 w 206"/>
              <a:gd name="T3" fmla="*/ 2147483647 h 455"/>
              <a:gd name="T4" fmla="*/ 2147483647 w 206"/>
              <a:gd name="T5" fmla="*/ 2147483647 h 455"/>
              <a:gd name="T6" fmla="*/ 2147483647 w 206"/>
              <a:gd name="T7" fmla="*/ 2147483647 h 455"/>
              <a:gd name="T8" fmla="*/ 2147483647 w 206"/>
              <a:gd name="T9" fmla="*/ 2147483647 h 455"/>
              <a:gd name="T10" fmla="*/ 2147483647 w 206"/>
              <a:gd name="T11" fmla="*/ 2147483647 h 455"/>
              <a:gd name="T12" fmla="*/ 2147483647 w 206"/>
              <a:gd name="T13" fmla="*/ 2147483647 h 455"/>
              <a:gd name="T14" fmla="*/ 2147483647 w 206"/>
              <a:gd name="T15" fmla="*/ 2147483647 h 455"/>
              <a:gd name="T16" fmla="*/ 2147483647 w 206"/>
              <a:gd name="T17" fmla="*/ 2147483647 h 455"/>
              <a:gd name="T18" fmla="*/ 2147483647 w 206"/>
              <a:gd name="T19" fmla="*/ 2147483647 h 455"/>
              <a:gd name="T20" fmla="*/ 2147483647 w 206"/>
              <a:gd name="T21" fmla="*/ 2147483647 h 455"/>
              <a:gd name="T22" fmla="*/ 2147483647 w 206"/>
              <a:gd name="T23" fmla="*/ 2147483647 h 455"/>
              <a:gd name="T24" fmla="*/ 2147483647 w 206"/>
              <a:gd name="T25" fmla="*/ 2147483647 h 455"/>
              <a:gd name="T26" fmla="*/ 2147483647 w 206"/>
              <a:gd name="T27" fmla="*/ 2147483647 h 455"/>
              <a:gd name="T28" fmla="*/ 2147483647 w 206"/>
              <a:gd name="T29" fmla="*/ 2147483647 h 455"/>
              <a:gd name="T30" fmla="*/ 2147483647 w 206"/>
              <a:gd name="T31" fmla="*/ 2147483647 h 455"/>
              <a:gd name="T32" fmla="*/ 2147483647 w 206"/>
              <a:gd name="T33" fmla="*/ 2147483647 h 455"/>
              <a:gd name="T34" fmla="*/ 2147483647 w 206"/>
              <a:gd name="T35" fmla="*/ 2147483647 h 455"/>
              <a:gd name="T36" fmla="*/ 2147483647 w 206"/>
              <a:gd name="T37" fmla="*/ 2147483647 h 455"/>
              <a:gd name="T38" fmla="*/ 2147483647 w 206"/>
              <a:gd name="T39" fmla="*/ 2147483647 h 455"/>
              <a:gd name="T40" fmla="*/ 2147483647 w 206"/>
              <a:gd name="T41" fmla="*/ 2147483647 h 455"/>
              <a:gd name="T42" fmla="*/ 2147483647 w 206"/>
              <a:gd name="T43" fmla="*/ 2147483647 h 455"/>
              <a:gd name="T44" fmla="*/ 2147483647 w 206"/>
              <a:gd name="T45" fmla="*/ 2147483647 h 455"/>
              <a:gd name="T46" fmla="*/ 2147483647 w 206"/>
              <a:gd name="T47" fmla="*/ 2147483647 h 455"/>
              <a:gd name="T48" fmla="*/ 2147483647 w 206"/>
              <a:gd name="T49" fmla="*/ 2147483647 h 455"/>
              <a:gd name="T50" fmla="*/ 2147483647 w 206"/>
              <a:gd name="T51" fmla="*/ 2147483647 h 455"/>
              <a:gd name="T52" fmla="*/ 2147483647 w 206"/>
              <a:gd name="T53" fmla="*/ 2147483647 h 455"/>
              <a:gd name="T54" fmla="*/ 2147483647 w 206"/>
              <a:gd name="T55" fmla="*/ 2147483647 h 455"/>
              <a:gd name="T56" fmla="*/ 2147483647 w 206"/>
              <a:gd name="T57" fmla="*/ 2147483647 h 455"/>
              <a:gd name="T58" fmla="*/ 2147483647 w 206"/>
              <a:gd name="T59" fmla="*/ 2147483647 h 455"/>
              <a:gd name="T60" fmla="*/ 2147483647 w 206"/>
              <a:gd name="T61" fmla="*/ 2147483647 h 455"/>
              <a:gd name="T62" fmla="*/ 2147483647 w 206"/>
              <a:gd name="T63" fmla="*/ 2147483647 h 455"/>
              <a:gd name="T64" fmla="*/ 2147483647 w 206"/>
              <a:gd name="T65" fmla="*/ 2147483647 h 455"/>
              <a:gd name="T66" fmla="*/ 2147483647 w 206"/>
              <a:gd name="T67" fmla="*/ 2147483647 h 455"/>
              <a:gd name="T68" fmla="*/ 2147483647 w 206"/>
              <a:gd name="T69" fmla="*/ 2147483647 h 455"/>
              <a:gd name="T70" fmla="*/ 2147483647 w 206"/>
              <a:gd name="T71" fmla="*/ 2147483647 h 455"/>
              <a:gd name="T72" fmla="*/ 2147483647 w 206"/>
              <a:gd name="T73" fmla="*/ 2147483647 h 455"/>
              <a:gd name="T74" fmla="*/ 2147483647 w 206"/>
              <a:gd name="T75" fmla="*/ 0 h 455"/>
              <a:gd name="T76" fmla="*/ 2147483647 w 206"/>
              <a:gd name="T77" fmla="*/ 2147483647 h 455"/>
              <a:gd name="T78" fmla="*/ 2147483647 w 206"/>
              <a:gd name="T79" fmla="*/ 2147483647 h 455"/>
              <a:gd name="T80" fmla="*/ 2147483647 w 206"/>
              <a:gd name="T81" fmla="*/ 2147483647 h 455"/>
              <a:gd name="T82" fmla="*/ 2147483647 w 206"/>
              <a:gd name="T83" fmla="*/ 2147483647 h 455"/>
              <a:gd name="T84" fmla="*/ 2147483647 w 206"/>
              <a:gd name="T85" fmla="*/ 2147483647 h 455"/>
              <a:gd name="T86" fmla="*/ 2147483647 w 206"/>
              <a:gd name="T87" fmla="*/ 2147483647 h 455"/>
              <a:gd name="T88" fmla="*/ 2147483647 w 206"/>
              <a:gd name="T89" fmla="*/ 2147483647 h 455"/>
              <a:gd name="T90" fmla="*/ 2147483647 w 206"/>
              <a:gd name="T91" fmla="*/ 2147483647 h 455"/>
              <a:gd name="T92" fmla="*/ 0 w 206"/>
              <a:gd name="T93" fmla="*/ 2147483647 h 455"/>
              <a:gd name="T94" fmla="*/ 2147483647 w 206"/>
              <a:gd name="T95" fmla="*/ 2147483647 h 455"/>
              <a:gd name="T96" fmla="*/ 2147483647 w 206"/>
              <a:gd name="T97" fmla="*/ 2147483647 h 455"/>
              <a:gd name="T98" fmla="*/ 2147483647 w 206"/>
              <a:gd name="T99" fmla="*/ 2147483647 h 455"/>
              <a:gd name="T100" fmla="*/ 2147483647 w 206"/>
              <a:gd name="T101" fmla="*/ 2147483647 h 455"/>
              <a:gd name="T102" fmla="*/ 2147483647 w 206"/>
              <a:gd name="T103" fmla="*/ 2147483647 h 455"/>
              <a:gd name="T104" fmla="*/ 2147483647 w 206"/>
              <a:gd name="T105" fmla="*/ 2147483647 h 455"/>
              <a:gd name="T106" fmla="*/ 2147483647 w 206"/>
              <a:gd name="T107" fmla="*/ 2147483647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GB"/>
          </a:p>
        </p:txBody>
      </p:sp>
      <p:sp>
        <p:nvSpPr>
          <p:cNvPr id="658" name="Freeform 240"/>
          <p:cNvSpPr>
            <a:spLocks/>
          </p:cNvSpPr>
          <p:nvPr>
            <p:custDataLst>
              <p:tags r:id="rId169"/>
            </p:custDataLst>
          </p:nvPr>
        </p:nvSpPr>
        <p:spPr bwMode="auto">
          <a:xfrm>
            <a:off x="3579813" y="3498304"/>
            <a:ext cx="231775" cy="215900"/>
          </a:xfrm>
          <a:custGeom>
            <a:avLst/>
            <a:gdLst>
              <a:gd name="T0" fmla="*/ 2147483647 w 518"/>
              <a:gd name="T1" fmla="*/ 2147483647 h 406"/>
              <a:gd name="T2" fmla="*/ 2147483647 w 518"/>
              <a:gd name="T3" fmla="*/ 2147483647 h 406"/>
              <a:gd name="T4" fmla="*/ 2147483647 w 518"/>
              <a:gd name="T5" fmla="*/ 2147483647 h 406"/>
              <a:gd name="T6" fmla="*/ 2147483647 w 518"/>
              <a:gd name="T7" fmla="*/ 2147483647 h 406"/>
              <a:gd name="T8" fmla="*/ 2147483647 w 518"/>
              <a:gd name="T9" fmla="*/ 2147483647 h 406"/>
              <a:gd name="T10" fmla="*/ 2147483647 w 518"/>
              <a:gd name="T11" fmla="*/ 2147483647 h 406"/>
              <a:gd name="T12" fmla="*/ 2147483647 w 518"/>
              <a:gd name="T13" fmla="*/ 2147483647 h 406"/>
              <a:gd name="T14" fmla="*/ 2147483647 w 518"/>
              <a:gd name="T15" fmla="*/ 2147483647 h 406"/>
              <a:gd name="T16" fmla="*/ 2147483647 w 518"/>
              <a:gd name="T17" fmla="*/ 2147483647 h 406"/>
              <a:gd name="T18" fmla="*/ 2147483647 w 518"/>
              <a:gd name="T19" fmla="*/ 2147483647 h 406"/>
              <a:gd name="T20" fmla="*/ 2147483647 w 518"/>
              <a:gd name="T21" fmla="*/ 2147483647 h 406"/>
              <a:gd name="T22" fmla="*/ 2147483647 w 518"/>
              <a:gd name="T23" fmla="*/ 2147483647 h 406"/>
              <a:gd name="T24" fmla="*/ 2147483647 w 518"/>
              <a:gd name="T25" fmla="*/ 2147483647 h 406"/>
              <a:gd name="T26" fmla="*/ 2147483647 w 518"/>
              <a:gd name="T27" fmla="*/ 2147483647 h 406"/>
              <a:gd name="T28" fmla="*/ 2147483647 w 518"/>
              <a:gd name="T29" fmla="*/ 2147483647 h 406"/>
              <a:gd name="T30" fmla="*/ 2147483647 w 518"/>
              <a:gd name="T31" fmla="*/ 2147483647 h 406"/>
              <a:gd name="T32" fmla="*/ 2147483647 w 518"/>
              <a:gd name="T33" fmla="*/ 2147483647 h 406"/>
              <a:gd name="T34" fmla="*/ 2147483647 w 518"/>
              <a:gd name="T35" fmla="*/ 2147483647 h 406"/>
              <a:gd name="T36" fmla="*/ 2147483647 w 518"/>
              <a:gd name="T37" fmla="*/ 2147483647 h 406"/>
              <a:gd name="T38" fmla="*/ 2147483647 w 518"/>
              <a:gd name="T39" fmla="*/ 2147483647 h 406"/>
              <a:gd name="T40" fmla="*/ 2147483647 w 518"/>
              <a:gd name="T41" fmla="*/ 2147483647 h 406"/>
              <a:gd name="T42" fmla="*/ 2147483647 w 518"/>
              <a:gd name="T43" fmla="*/ 2147483647 h 406"/>
              <a:gd name="T44" fmla="*/ 2147483647 w 518"/>
              <a:gd name="T45" fmla="*/ 2147483647 h 406"/>
              <a:gd name="T46" fmla="*/ 2147483647 w 518"/>
              <a:gd name="T47" fmla="*/ 2147483647 h 406"/>
              <a:gd name="T48" fmla="*/ 2147483647 w 518"/>
              <a:gd name="T49" fmla="*/ 2147483647 h 406"/>
              <a:gd name="T50" fmla="*/ 2147483647 w 518"/>
              <a:gd name="T51" fmla="*/ 2147483647 h 406"/>
              <a:gd name="T52" fmla="*/ 2147483647 w 518"/>
              <a:gd name="T53" fmla="*/ 2147483647 h 406"/>
              <a:gd name="T54" fmla="*/ 2147483647 w 518"/>
              <a:gd name="T55" fmla="*/ 2147483647 h 406"/>
              <a:gd name="T56" fmla="*/ 2147483647 w 518"/>
              <a:gd name="T57" fmla="*/ 2147483647 h 406"/>
              <a:gd name="T58" fmla="*/ 2147483647 w 518"/>
              <a:gd name="T59" fmla="*/ 2147483647 h 406"/>
              <a:gd name="T60" fmla="*/ 2147483647 w 518"/>
              <a:gd name="T61" fmla="*/ 2147483647 h 406"/>
              <a:gd name="T62" fmla="*/ 2147483647 w 518"/>
              <a:gd name="T63" fmla="*/ 2147483647 h 406"/>
              <a:gd name="T64" fmla="*/ 2147483647 w 518"/>
              <a:gd name="T65" fmla="*/ 2147483647 h 406"/>
              <a:gd name="T66" fmla="*/ 2147483647 w 518"/>
              <a:gd name="T67" fmla="*/ 2147483647 h 406"/>
              <a:gd name="T68" fmla="*/ 2147483647 w 518"/>
              <a:gd name="T69" fmla="*/ 2147483647 h 406"/>
              <a:gd name="T70" fmla="*/ 2147483647 w 518"/>
              <a:gd name="T71" fmla="*/ 2147483647 h 406"/>
              <a:gd name="T72" fmla="*/ 2147483647 w 518"/>
              <a:gd name="T73" fmla="*/ 2147483647 h 406"/>
              <a:gd name="T74" fmla="*/ 2147483647 w 518"/>
              <a:gd name="T75" fmla="*/ 2147483647 h 406"/>
              <a:gd name="T76" fmla="*/ 2147483647 w 518"/>
              <a:gd name="T77" fmla="*/ 0 h 406"/>
              <a:gd name="T78" fmla="*/ 2147483647 w 518"/>
              <a:gd name="T79" fmla="*/ 2147483647 h 406"/>
              <a:gd name="T80" fmla="*/ 2147483647 w 518"/>
              <a:gd name="T81" fmla="*/ 2147483647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GB"/>
          </a:p>
        </p:txBody>
      </p:sp>
      <p:sp>
        <p:nvSpPr>
          <p:cNvPr id="659" name="Freeform 241"/>
          <p:cNvSpPr>
            <a:spLocks/>
          </p:cNvSpPr>
          <p:nvPr>
            <p:custDataLst>
              <p:tags r:id="rId170"/>
            </p:custDataLst>
          </p:nvPr>
        </p:nvSpPr>
        <p:spPr bwMode="auto">
          <a:xfrm>
            <a:off x="3548063" y="2306092"/>
            <a:ext cx="190500" cy="93662"/>
          </a:xfrm>
          <a:custGeom>
            <a:avLst/>
            <a:gdLst>
              <a:gd name="T0" fmla="*/ 2147483647 w 446"/>
              <a:gd name="T1" fmla="*/ 2147483647 h 178"/>
              <a:gd name="T2" fmla="*/ 2147483647 w 446"/>
              <a:gd name="T3" fmla="*/ 2147483647 h 178"/>
              <a:gd name="T4" fmla="*/ 2147483647 w 446"/>
              <a:gd name="T5" fmla="*/ 2147483647 h 178"/>
              <a:gd name="T6" fmla="*/ 2147483647 w 446"/>
              <a:gd name="T7" fmla="*/ 2147483647 h 178"/>
              <a:gd name="T8" fmla="*/ 2147483647 w 446"/>
              <a:gd name="T9" fmla="*/ 2147483647 h 178"/>
              <a:gd name="T10" fmla="*/ 2147483647 w 446"/>
              <a:gd name="T11" fmla="*/ 0 h 178"/>
              <a:gd name="T12" fmla="*/ 2147483647 w 446"/>
              <a:gd name="T13" fmla="*/ 2147483647 h 178"/>
              <a:gd name="T14" fmla="*/ 2147483647 w 446"/>
              <a:gd name="T15" fmla="*/ 2147483647 h 178"/>
              <a:gd name="T16" fmla="*/ 2147483647 w 446"/>
              <a:gd name="T17" fmla="*/ 2147483647 h 178"/>
              <a:gd name="T18" fmla="*/ 2147483647 w 446"/>
              <a:gd name="T19" fmla="*/ 2147483647 h 178"/>
              <a:gd name="T20" fmla="*/ 2147483647 w 446"/>
              <a:gd name="T21" fmla="*/ 2147483647 h 178"/>
              <a:gd name="T22" fmla="*/ 2147483647 w 446"/>
              <a:gd name="T23" fmla="*/ 2147483647 h 178"/>
              <a:gd name="T24" fmla="*/ 2147483647 w 446"/>
              <a:gd name="T25" fmla="*/ 2147483647 h 178"/>
              <a:gd name="T26" fmla="*/ 2147483647 w 446"/>
              <a:gd name="T27" fmla="*/ 2147483647 h 178"/>
              <a:gd name="T28" fmla="*/ 2147483647 w 446"/>
              <a:gd name="T29" fmla="*/ 2147483647 h 178"/>
              <a:gd name="T30" fmla="*/ 2147483647 w 446"/>
              <a:gd name="T31" fmla="*/ 2147483647 h 178"/>
              <a:gd name="T32" fmla="*/ 2147483647 w 446"/>
              <a:gd name="T33" fmla="*/ 2147483647 h 178"/>
              <a:gd name="T34" fmla="*/ 2147483647 w 446"/>
              <a:gd name="T35" fmla="*/ 2147483647 h 178"/>
              <a:gd name="T36" fmla="*/ 2147483647 w 446"/>
              <a:gd name="T37" fmla="*/ 2147483647 h 178"/>
              <a:gd name="T38" fmla="*/ 2147483647 w 446"/>
              <a:gd name="T39" fmla="*/ 2147483647 h 178"/>
              <a:gd name="T40" fmla="*/ 2147483647 w 446"/>
              <a:gd name="T41" fmla="*/ 2147483647 h 178"/>
              <a:gd name="T42" fmla="*/ 2147483647 w 446"/>
              <a:gd name="T43" fmla="*/ 2147483647 h 178"/>
              <a:gd name="T44" fmla="*/ 2147483647 w 446"/>
              <a:gd name="T45" fmla="*/ 2147483647 h 178"/>
              <a:gd name="T46" fmla="*/ 2147483647 w 446"/>
              <a:gd name="T47" fmla="*/ 2147483647 h 178"/>
              <a:gd name="T48" fmla="*/ 2147483647 w 446"/>
              <a:gd name="T49" fmla="*/ 2147483647 h 178"/>
              <a:gd name="T50" fmla="*/ 2147483647 w 446"/>
              <a:gd name="T51" fmla="*/ 2147483647 h 178"/>
              <a:gd name="T52" fmla="*/ 2147483647 w 446"/>
              <a:gd name="T53" fmla="*/ 2147483647 h 178"/>
              <a:gd name="T54" fmla="*/ 2147483647 w 446"/>
              <a:gd name="T55" fmla="*/ 2147483647 h 178"/>
              <a:gd name="T56" fmla="*/ 2147483647 w 446"/>
              <a:gd name="T57" fmla="*/ 2147483647 h 178"/>
              <a:gd name="T58" fmla="*/ 2147483647 w 446"/>
              <a:gd name="T59" fmla="*/ 2147483647 h 178"/>
              <a:gd name="T60" fmla="*/ 2147483647 w 446"/>
              <a:gd name="T61" fmla="*/ 2147483647 h 178"/>
              <a:gd name="T62" fmla="*/ 2147483647 w 446"/>
              <a:gd name="T63" fmla="*/ 2147483647 h 178"/>
              <a:gd name="T64" fmla="*/ 2147483647 w 446"/>
              <a:gd name="T65" fmla="*/ 2147483647 h 178"/>
              <a:gd name="T66" fmla="*/ 2147483647 w 446"/>
              <a:gd name="T67" fmla="*/ 2147483647 h 178"/>
              <a:gd name="T68" fmla="*/ 2147483647 w 446"/>
              <a:gd name="T69" fmla="*/ 2147483647 h 178"/>
              <a:gd name="T70" fmla="*/ 2147483647 w 446"/>
              <a:gd name="T71" fmla="*/ 2147483647 h 178"/>
              <a:gd name="T72" fmla="*/ 2147483647 w 446"/>
              <a:gd name="T73" fmla="*/ 2147483647 h 178"/>
              <a:gd name="T74" fmla="*/ 2147483647 w 446"/>
              <a:gd name="T75" fmla="*/ 2147483647 h 178"/>
              <a:gd name="T76" fmla="*/ 2147483647 w 446"/>
              <a:gd name="T77" fmla="*/ 2147483647 h 178"/>
              <a:gd name="T78" fmla="*/ 2147483647 w 446"/>
              <a:gd name="T79" fmla="*/ 2147483647 h 178"/>
              <a:gd name="T80" fmla="*/ 0 w 446"/>
              <a:gd name="T81" fmla="*/ 2147483647 h 178"/>
              <a:gd name="T82" fmla="*/ 2147483647 w 446"/>
              <a:gd name="T83" fmla="*/ 2147483647 h 178"/>
              <a:gd name="T84" fmla="*/ 2147483647 w 446"/>
              <a:gd name="T85" fmla="*/ 2147483647 h 178"/>
              <a:gd name="T86" fmla="*/ 2147483647 w 446"/>
              <a:gd name="T87" fmla="*/ 2147483647 h 178"/>
              <a:gd name="T88" fmla="*/ 2147483647 w 446"/>
              <a:gd name="T89" fmla="*/ 2147483647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GB"/>
          </a:p>
        </p:txBody>
      </p:sp>
      <p:sp>
        <p:nvSpPr>
          <p:cNvPr id="660" name="Freeform 242"/>
          <p:cNvSpPr>
            <a:spLocks/>
          </p:cNvSpPr>
          <p:nvPr>
            <p:custDataLst>
              <p:tags r:id="rId171"/>
            </p:custDataLst>
          </p:nvPr>
        </p:nvSpPr>
        <p:spPr bwMode="auto">
          <a:xfrm>
            <a:off x="4340225" y="2569617"/>
            <a:ext cx="14288" cy="57150"/>
          </a:xfrm>
          <a:custGeom>
            <a:avLst/>
            <a:gdLst>
              <a:gd name="T0" fmla="*/ 0 w 28"/>
              <a:gd name="T1" fmla="*/ 2147483647 h 73"/>
              <a:gd name="T2" fmla="*/ 2147483647 w 28"/>
              <a:gd name="T3" fmla="*/ 2147483647 h 73"/>
              <a:gd name="T4" fmla="*/ 2147483647 w 28"/>
              <a:gd name="T5" fmla="*/ 2147483647 h 73"/>
              <a:gd name="T6" fmla="*/ 2147483647 w 28"/>
              <a:gd name="T7" fmla="*/ 2147483647 h 73"/>
              <a:gd name="T8" fmla="*/ 2147483647 w 28"/>
              <a:gd name="T9" fmla="*/ 2147483647 h 73"/>
              <a:gd name="T10" fmla="*/ 2147483647 w 28"/>
              <a:gd name="T11" fmla="*/ 2147483647 h 73"/>
              <a:gd name="T12" fmla="*/ 0 w 28"/>
              <a:gd name="T13" fmla="*/ 0 h 73"/>
              <a:gd name="T14" fmla="*/ 2147483647 w 28"/>
              <a:gd name="T15" fmla="*/ 0 h 73"/>
              <a:gd name="T16" fmla="*/ 2147483647 w 28"/>
              <a:gd name="T17" fmla="*/ 2147483647 h 73"/>
              <a:gd name="T18" fmla="*/ 2147483647 w 28"/>
              <a:gd name="T19" fmla="*/ 2147483647 h 73"/>
              <a:gd name="T20" fmla="*/ 2147483647 w 28"/>
              <a:gd name="T21" fmla="*/ 2147483647 h 73"/>
              <a:gd name="T22" fmla="*/ 2147483647 w 28"/>
              <a:gd name="T23" fmla="*/ 2147483647 h 73"/>
              <a:gd name="T24" fmla="*/ 0 w 28"/>
              <a:gd name="T25" fmla="*/ 2147483647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61" name="Freeform 243"/>
          <p:cNvSpPr>
            <a:spLocks/>
          </p:cNvSpPr>
          <p:nvPr>
            <p:custDataLst>
              <p:tags r:id="rId172"/>
            </p:custDataLst>
          </p:nvPr>
        </p:nvSpPr>
        <p:spPr bwMode="auto">
          <a:xfrm>
            <a:off x="4227513" y="2233067"/>
            <a:ext cx="234950" cy="395287"/>
          </a:xfrm>
          <a:custGeom>
            <a:avLst/>
            <a:gdLst>
              <a:gd name="T0" fmla="*/ 2147483647 w 531"/>
              <a:gd name="T1" fmla="*/ 2147483647 h 757"/>
              <a:gd name="T2" fmla="*/ 2147483647 w 531"/>
              <a:gd name="T3" fmla="*/ 2147483647 h 757"/>
              <a:gd name="T4" fmla="*/ 2147483647 w 531"/>
              <a:gd name="T5" fmla="*/ 2147483647 h 757"/>
              <a:gd name="T6" fmla="*/ 2147483647 w 531"/>
              <a:gd name="T7" fmla="*/ 2147483647 h 757"/>
              <a:gd name="T8" fmla="*/ 2147483647 w 531"/>
              <a:gd name="T9" fmla="*/ 2147483647 h 757"/>
              <a:gd name="T10" fmla="*/ 2147483647 w 531"/>
              <a:gd name="T11" fmla="*/ 2147483647 h 757"/>
              <a:gd name="T12" fmla="*/ 2147483647 w 531"/>
              <a:gd name="T13" fmla="*/ 2147483647 h 757"/>
              <a:gd name="T14" fmla="*/ 2147483647 w 531"/>
              <a:gd name="T15" fmla="*/ 2147483647 h 757"/>
              <a:gd name="T16" fmla="*/ 2147483647 w 531"/>
              <a:gd name="T17" fmla="*/ 2147483647 h 757"/>
              <a:gd name="T18" fmla="*/ 2147483647 w 531"/>
              <a:gd name="T19" fmla="*/ 2147483647 h 757"/>
              <a:gd name="T20" fmla="*/ 2147483647 w 531"/>
              <a:gd name="T21" fmla="*/ 2147483647 h 757"/>
              <a:gd name="T22" fmla="*/ 2147483647 w 531"/>
              <a:gd name="T23" fmla="*/ 2147483647 h 757"/>
              <a:gd name="T24" fmla="*/ 2147483647 w 531"/>
              <a:gd name="T25" fmla="*/ 2147483647 h 757"/>
              <a:gd name="T26" fmla="*/ 2147483647 w 531"/>
              <a:gd name="T27" fmla="*/ 2147483647 h 757"/>
              <a:gd name="T28" fmla="*/ 2147483647 w 531"/>
              <a:gd name="T29" fmla="*/ 2147483647 h 757"/>
              <a:gd name="T30" fmla="*/ 2147483647 w 531"/>
              <a:gd name="T31" fmla="*/ 2147483647 h 757"/>
              <a:gd name="T32" fmla="*/ 2147483647 w 531"/>
              <a:gd name="T33" fmla="*/ 2147483647 h 757"/>
              <a:gd name="T34" fmla="*/ 2147483647 w 531"/>
              <a:gd name="T35" fmla="*/ 2147483647 h 757"/>
              <a:gd name="T36" fmla="*/ 2147483647 w 531"/>
              <a:gd name="T37" fmla="*/ 2147483647 h 757"/>
              <a:gd name="T38" fmla="*/ 2147483647 w 531"/>
              <a:gd name="T39" fmla="*/ 2147483647 h 757"/>
              <a:gd name="T40" fmla="*/ 2147483647 w 531"/>
              <a:gd name="T41" fmla="*/ 2147483647 h 757"/>
              <a:gd name="T42" fmla="*/ 2147483647 w 531"/>
              <a:gd name="T43" fmla="*/ 2147483647 h 757"/>
              <a:gd name="T44" fmla="*/ 2147483647 w 531"/>
              <a:gd name="T45" fmla="*/ 2147483647 h 757"/>
              <a:gd name="T46" fmla="*/ 2147483647 w 531"/>
              <a:gd name="T47" fmla="*/ 2147483647 h 757"/>
              <a:gd name="T48" fmla="*/ 2147483647 w 531"/>
              <a:gd name="T49" fmla="*/ 2147483647 h 757"/>
              <a:gd name="T50" fmla="*/ 2147483647 w 531"/>
              <a:gd name="T51" fmla="*/ 2147483647 h 757"/>
              <a:gd name="T52" fmla="*/ 2147483647 w 531"/>
              <a:gd name="T53" fmla="*/ 2147483647 h 757"/>
              <a:gd name="T54" fmla="*/ 2147483647 w 531"/>
              <a:gd name="T55" fmla="*/ 2147483647 h 757"/>
              <a:gd name="T56" fmla="*/ 2147483647 w 531"/>
              <a:gd name="T57" fmla="*/ 2147483647 h 757"/>
              <a:gd name="T58" fmla="*/ 2147483647 w 531"/>
              <a:gd name="T59" fmla="*/ 2147483647 h 757"/>
              <a:gd name="T60" fmla="*/ 2147483647 w 531"/>
              <a:gd name="T61" fmla="*/ 2147483647 h 757"/>
              <a:gd name="T62" fmla="*/ 2147483647 w 531"/>
              <a:gd name="T63" fmla="*/ 2147483647 h 757"/>
              <a:gd name="T64" fmla="*/ 2147483647 w 531"/>
              <a:gd name="T65" fmla="*/ 2147483647 h 757"/>
              <a:gd name="T66" fmla="*/ 2147483647 w 531"/>
              <a:gd name="T67" fmla="*/ 2147483647 h 757"/>
              <a:gd name="T68" fmla="*/ 2147483647 w 531"/>
              <a:gd name="T69" fmla="*/ 2147483647 h 757"/>
              <a:gd name="T70" fmla="*/ 2147483647 w 531"/>
              <a:gd name="T71" fmla="*/ 2147483647 h 757"/>
              <a:gd name="T72" fmla="*/ 2147483647 w 531"/>
              <a:gd name="T73" fmla="*/ 2147483647 h 757"/>
              <a:gd name="T74" fmla="*/ 2147483647 w 531"/>
              <a:gd name="T75" fmla="*/ 2147483647 h 757"/>
              <a:gd name="T76" fmla="*/ 2147483647 w 531"/>
              <a:gd name="T77" fmla="*/ 2147483647 h 757"/>
              <a:gd name="T78" fmla="*/ 2147483647 w 531"/>
              <a:gd name="T79" fmla="*/ 2147483647 h 757"/>
              <a:gd name="T80" fmla="*/ 2147483647 w 531"/>
              <a:gd name="T81" fmla="*/ 2147483647 h 757"/>
              <a:gd name="T82" fmla="*/ 2147483647 w 531"/>
              <a:gd name="T83" fmla="*/ 2147483647 h 757"/>
              <a:gd name="T84" fmla="*/ 2147483647 w 531"/>
              <a:gd name="T85" fmla="*/ 2147483647 h 757"/>
              <a:gd name="T86" fmla="*/ 2147483647 w 531"/>
              <a:gd name="T87" fmla="*/ 2147483647 h 757"/>
              <a:gd name="T88" fmla="*/ 2147483647 w 531"/>
              <a:gd name="T89" fmla="*/ 2147483647 h 757"/>
              <a:gd name="T90" fmla="*/ 2147483647 w 531"/>
              <a:gd name="T91" fmla="*/ 2147483647 h 757"/>
              <a:gd name="T92" fmla="*/ 2147483647 w 531"/>
              <a:gd name="T93" fmla="*/ 2147483647 h 757"/>
              <a:gd name="T94" fmla="*/ 2147483647 w 531"/>
              <a:gd name="T95" fmla="*/ 2147483647 h 757"/>
              <a:gd name="T96" fmla="*/ 2147483647 w 531"/>
              <a:gd name="T97" fmla="*/ 2147483647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62" name="Freeform 244"/>
          <p:cNvSpPr>
            <a:spLocks/>
          </p:cNvSpPr>
          <p:nvPr>
            <p:custDataLst>
              <p:tags r:id="rId173"/>
            </p:custDataLst>
          </p:nvPr>
        </p:nvSpPr>
        <p:spPr bwMode="auto">
          <a:xfrm>
            <a:off x="4365625" y="2547392"/>
            <a:ext cx="26988" cy="57150"/>
          </a:xfrm>
          <a:custGeom>
            <a:avLst/>
            <a:gdLst>
              <a:gd name="T0" fmla="*/ 0 w 60"/>
              <a:gd name="T1" fmla="*/ 2147483647 h 51"/>
              <a:gd name="T2" fmla="*/ 2147483647 w 60"/>
              <a:gd name="T3" fmla="*/ 2147483647 h 51"/>
              <a:gd name="T4" fmla="*/ 2147483647 w 60"/>
              <a:gd name="T5" fmla="*/ 2147483647 h 51"/>
              <a:gd name="T6" fmla="*/ 2147483647 w 60"/>
              <a:gd name="T7" fmla="*/ 2147483647 h 51"/>
              <a:gd name="T8" fmla="*/ 2147483647 w 60"/>
              <a:gd name="T9" fmla="*/ 2147483647 h 51"/>
              <a:gd name="T10" fmla="*/ 2147483647 w 60"/>
              <a:gd name="T11" fmla="*/ 2147483647 h 51"/>
              <a:gd name="T12" fmla="*/ 2147483647 w 60"/>
              <a:gd name="T13" fmla="*/ 0 h 51"/>
              <a:gd name="T14" fmla="*/ 2147483647 w 60"/>
              <a:gd name="T15" fmla="*/ 2147483647 h 51"/>
              <a:gd name="T16" fmla="*/ 2147483647 w 60"/>
              <a:gd name="T17" fmla="*/ 2147483647 h 51"/>
              <a:gd name="T18" fmla="*/ 2147483647 w 60"/>
              <a:gd name="T19" fmla="*/ 2147483647 h 51"/>
              <a:gd name="T20" fmla="*/ 2147483647 w 60"/>
              <a:gd name="T21" fmla="*/ 2147483647 h 51"/>
              <a:gd name="T22" fmla="*/ 2147483647 w 60"/>
              <a:gd name="T23" fmla="*/ 2147483647 h 51"/>
              <a:gd name="T24" fmla="*/ 2147483647 w 60"/>
              <a:gd name="T25" fmla="*/ 2147483647 h 51"/>
              <a:gd name="T26" fmla="*/ 2147483647 w 60"/>
              <a:gd name="T27" fmla="*/ 2147483647 h 51"/>
              <a:gd name="T28" fmla="*/ 2147483647 w 60"/>
              <a:gd name="T29" fmla="*/ 2147483647 h 51"/>
              <a:gd name="T30" fmla="*/ 2147483647 w 60"/>
              <a:gd name="T31" fmla="*/ 2147483647 h 51"/>
              <a:gd name="T32" fmla="*/ 2147483647 w 60"/>
              <a:gd name="T33" fmla="*/ 2147483647 h 51"/>
              <a:gd name="T34" fmla="*/ 2147483647 w 60"/>
              <a:gd name="T35" fmla="*/ 2147483647 h 51"/>
              <a:gd name="T36" fmla="*/ 2147483647 w 60"/>
              <a:gd name="T37" fmla="*/ 2147483647 h 51"/>
              <a:gd name="T38" fmla="*/ 2147483647 w 60"/>
              <a:gd name="T39" fmla="*/ 2147483647 h 51"/>
              <a:gd name="T40" fmla="*/ 2147483647 w 60"/>
              <a:gd name="T41" fmla="*/ 2147483647 h 51"/>
              <a:gd name="T42" fmla="*/ 2147483647 w 60"/>
              <a:gd name="T43" fmla="*/ 2147483647 h 51"/>
              <a:gd name="T44" fmla="*/ 0 w 60"/>
              <a:gd name="T45" fmla="*/ 2147483647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63" name="Freeform 245"/>
          <p:cNvSpPr>
            <a:spLocks/>
          </p:cNvSpPr>
          <p:nvPr>
            <p:custDataLst>
              <p:tags r:id="rId174"/>
            </p:custDataLst>
          </p:nvPr>
        </p:nvSpPr>
        <p:spPr bwMode="auto">
          <a:xfrm>
            <a:off x="3810000" y="2709317"/>
            <a:ext cx="28575" cy="57150"/>
          </a:xfrm>
          <a:custGeom>
            <a:avLst/>
            <a:gdLst>
              <a:gd name="T0" fmla="*/ 2147483647 w 66"/>
              <a:gd name="T1" fmla="*/ 2147483647 h 51"/>
              <a:gd name="T2" fmla="*/ 2147483647 w 66"/>
              <a:gd name="T3" fmla="*/ 2147483647 h 51"/>
              <a:gd name="T4" fmla="*/ 2147483647 w 66"/>
              <a:gd name="T5" fmla="*/ 2147483647 h 51"/>
              <a:gd name="T6" fmla="*/ 2147483647 w 66"/>
              <a:gd name="T7" fmla="*/ 2147483647 h 51"/>
              <a:gd name="T8" fmla="*/ 2147483647 w 66"/>
              <a:gd name="T9" fmla="*/ 2147483647 h 51"/>
              <a:gd name="T10" fmla="*/ 2147483647 w 66"/>
              <a:gd name="T11" fmla="*/ 2147483647 h 51"/>
              <a:gd name="T12" fmla="*/ 2147483647 w 66"/>
              <a:gd name="T13" fmla="*/ 2147483647 h 51"/>
              <a:gd name="T14" fmla="*/ 2147483647 w 66"/>
              <a:gd name="T15" fmla="*/ 2147483647 h 51"/>
              <a:gd name="T16" fmla="*/ 2147483647 w 66"/>
              <a:gd name="T17" fmla="*/ 2147483647 h 51"/>
              <a:gd name="T18" fmla="*/ 0 w 66"/>
              <a:gd name="T19" fmla="*/ 2147483647 h 51"/>
              <a:gd name="T20" fmla="*/ 0 w 66"/>
              <a:gd name="T21" fmla="*/ 2147483647 h 51"/>
              <a:gd name="T22" fmla="*/ 2147483647 w 66"/>
              <a:gd name="T23" fmla="*/ 2147483647 h 51"/>
              <a:gd name="T24" fmla="*/ 2147483647 w 66"/>
              <a:gd name="T25" fmla="*/ 2147483647 h 51"/>
              <a:gd name="T26" fmla="*/ 2147483647 w 66"/>
              <a:gd name="T27" fmla="*/ 2147483647 h 51"/>
              <a:gd name="T28" fmla="*/ 2147483647 w 66"/>
              <a:gd name="T29" fmla="*/ 2147483647 h 51"/>
              <a:gd name="T30" fmla="*/ 2147483647 w 66"/>
              <a:gd name="T31" fmla="*/ 2147483647 h 51"/>
              <a:gd name="T32" fmla="*/ 2147483647 w 66"/>
              <a:gd name="T33" fmla="*/ 0 h 51"/>
              <a:gd name="T34" fmla="*/ 2147483647 w 66"/>
              <a:gd name="T35" fmla="*/ 2147483647 h 51"/>
              <a:gd name="T36" fmla="*/ 2147483647 w 66"/>
              <a:gd name="T37" fmla="*/ 2147483647 h 51"/>
              <a:gd name="T38" fmla="*/ 2147483647 w 66"/>
              <a:gd name="T39" fmla="*/ 2147483647 h 51"/>
              <a:gd name="T40" fmla="*/ 2147483647 w 66"/>
              <a:gd name="T41" fmla="*/ 0 h 51"/>
              <a:gd name="T42" fmla="*/ 2147483647 w 66"/>
              <a:gd name="T43" fmla="*/ 2147483647 h 51"/>
              <a:gd name="T44" fmla="*/ 2147483647 w 66"/>
              <a:gd name="T45" fmla="*/ 2147483647 h 51"/>
              <a:gd name="T46" fmla="*/ 2147483647 w 66"/>
              <a:gd name="T47" fmla="*/ 2147483647 h 51"/>
              <a:gd name="T48" fmla="*/ 2147483647 w 66"/>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64" name="Freeform 246"/>
          <p:cNvSpPr>
            <a:spLocks/>
          </p:cNvSpPr>
          <p:nvPr>
            <p:custDataLst>
              <p:tags r:id="rId175"/>
            </p:custDataLst>
          </p:nvPr>
        </p:nvSpPr>
        <p:spPr bwMode="auto">
          <a:xfrm>
            <a:off x="4762500" y="3237954"/>
            <a:ext cx="50800" cy="57150"/>
          </a:xfrm>
          <a:custGeom>
            <a:avLst/>
            <a:gdLst>
              <a:gd name="T0" fmla="*/ 0 w 113"/>
              <a:gd name="T1" fmla="*/ 2147483647 h 74"/>
              <a:gd name="T2" fmla="*/ 2147483647 w 113"/>
              <a:gd name="T3" fmla="*/ 2147483647 h 74"/>
              <a:gd name="T4" fmla="*/ 2147483647 w 113"/>
              <a:gd name="T5" fmla="*/ 2147483647 h 74"/>
              <a:gd name="T6" fmla="*/ 2147483647 w 113"/>
              <a:gd name="T7" fmla="*/ 2147483647 h 74"/>
              <a:gd name="T8" fmla="*/ 2147483647 w 113"/>
              <a:gd name="T9" fmla="*/ 2147483647 h 74"/>
              <a:gd name="T10" fmla="*/ 2147483647 w 113"/>
              <a:gd name="T11" fmla="*/ 2147483647 h 74"/>
              <a:gd name="T12" fmla="*/ 2147483647 w 113"/>
              <a:gd name="T13" fmla="*/ 2147483647 h 74"/>
              <a:gd name="T14" fmla="*/ 2147483647 w 113"/>
              <a:gd name="T15" fmla="*/ 2147483647 h 74"/>
              <a:gd name="T16" fmla="*/ 2147483647 w 113"/>
              <a:gd name="T17" fmla="*/ 2147483647 h 74"/>
              <a:gd name="T18" fmla="*/ 2147483647 w 113"/>
              <a:gd name="T19" fmla="*/ 2147483647 h 74"/>
              <a:gd name="T20" fmla="*/ 2147483647 w 113"/>
              <a:gd name="T21" fmla="*/ 2147483647 h 74"/>
              <a:gd name="T22" fmla="*/ 2147483647 w 113"/>
              <a:gd name="T23" fmla="*/ 2147483647 h 74"/>
              <a:gd name="T24" fmla="*/ 2147483647 w 113"/>
              <a:gd name="T25" fmla="*/ 2147483647 h 74"/>
              <a:gd name="T26" fmla="*/ 2147483647 w 113"/>
              <a:gd name="T27" fmla="*/ 2147483647 h 74"/>
              <a:gd name="T28" fmla="*/ 2147483647 w 113"/>
              <a:gd name="T29" fmla="*/ 2147483647 h 74"/>
              <a:gd name="T30" fmla="*/ 2147483647 w 113"/>
              <a:gd name="T31" fmla="*/ 2147483647 h 74"/>
              <a:gd name="T32" fmla="*/ 2147483647 w 113"/>
              <a:gd name="T33" fmla="*/ 2147483647 h 74"/>
              <a:gd name="T34" fmla="*/ 2147483647 w 113"/>
              <a:gd name="T35" fmla="*/ 2147483647 h 74"/>
              <a:gd name="T36" fmla="*/ 2147483647 w 113"/>
              <a:gd name="T37" fmla="*/ 2147483647 h 74"/>
              <a:gd name="T38" fmla="*/ 2147483647 w 113"/>
              <a:gd name="T39" fmla="*/ 0 h 74"/>
              <a:gd name="T40" fmla="*/ 2147483647 w 113"/>
              <a:gd name="T41" fmla="*/ 2147483647 h 74"/>
              <a:gd name="T42" fmla="*/ 2147483647 w 113"/>
              <a:gd name="T43" fmla="*/ 2147483647 h 74"/>
              <a:gd name="T44" fmla="*/ 2147483647 w 113"/>
              <a:gd name="T45" fmla="*/ 2147483647 h 74"/>
              <a:gd name="T46" fmla="*/ 2147483647 w 113"/>
              <a:gd name="T47" fmla="*/ 2147483647 h 74"/>
              <a:gd name="T48" fmla="*/ 2147483647 w 113"/>
              <a:gd name="T49" fmla="*/ 2147483647 h 74"/>
              <a:gd name="T50" fmla="*/ 0 w 113"/>
              <a:gd name="T51" fmla="*/ 2147483647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GB"/>
          </a:p>
        </p:txBody>
      </p:sp>
      <p:sp>
        <p:nvSpPr>
          <p:cNvPr id="665" name="Freeform 247"/>
          <p:cNvSpPr>
            <a:spLocks/>
          </p:cNvSpPr>
          <p:nvPr>
            <p:custDataLst>
              <p:tags r:id="rId176"/>
            </p:custDataLst>
          </p:nvPr>
        </p:nvSpPr>
        <p:spPr bwMode="auto">
          <a:xfrm>
            <a:off x="4370388" y="4030117"/>
            <a:ext cx="325437" cy="244475"/>
          </a:xfrm>
          <a:custGeom>
            <a:avLst/>
            <a:gdLst>
              <a:gd name="T0" fmla="*/ 2147483647 w 746"/>
              <a:gd name="T1" fmla="*/ 2147483647 h 469"/>
              <a:gd name="T2" fmla="*/ 2147483647 w 746"/>
              <a:gd name="T3" fmla="*/ 2147483647 h 469"/>
              <a:gd name="T4" fmla="*/ 2147483647 w 746"/>
              <a:gd name="T5" fmla="*/ 2147483647 h 469"/>
              <a:gd name="T6" fmla="*/ 2147483647 w 746"/>
              <a:gd name="T7" fmla="*/ 2147483647 h 469"/>
              <a:gd name="T8" fmla="*/ 0 w 746"/>
              <a:gd name="T9" fmla="*/ 2147483647 h 469"/>
              <a:gd name="T10" fmla="*/ 2147483647 w 746"/>
              <a:gd name="T11" fmla="*/ 2147483647 h 469"/>
              <a:gd name="T12" fmla="*/ 2147483647 w 746"/>
              <a:gd name="T13" fmla="*/ 2147483647 h 469"/>
              <a:gd name="T14" fmla="*/ 2147483647 w 746"/>
              <a:gd name="T15" fmla="*/ 2147483647 h 469"/>
              <a:gd name="T16" fmla="*/ 2147483647 w 746"/>
              <a:gd name="T17" fmla="*/ 2147483647 h 469"/>
              <a:gd name="T18" fmla="*/ 2147483647 w 746"/>
              <a:gd name="T19" fmla="*/ 2147483647 h 469"/>
              <a:gd name="T20" fmla="*/ 2147483647 w 746"/>
              <a:gd name="T21" fmla="*/ 2147483647 h 469"/>
              <a:gd name="T22" fmla="*/ 2147483647 w 746"/>
              <a:gd name="T23" fmla="*/ 2147483647 h 469"/>
              <a:gd name="T24" fmla="*/ 2147483647 w 746"/>
              <a:gd name="T25" fmla="*/ 2147483647 h 469"/>
              <a:gd name="T26" fmla="*/ 2147483647 w 746"/>
              <a:gd name="T27" fmla="*/ 2147483647 h 469"/>
              <a:gd name="T28" fmla="*/ 2147483647 w 746"/>
              <a:gd name="T29" fmla="*/ 2147483647 h 469"/>
              <a:gd name="T30" fmla="*/ 2147483647 w 746"/>
              <a:gd name="T31" fmla="*/ 2147483647 h 469"/>
              <a:gd name="T32" fmla="*/ 2147483647 w 746"/>
              <a:gd name="T33" fmla="*/ 2147483647 h 469"/>
              <a:gd name="T34" fmla="*/ 2147483647 w 746"/>
              <a:gd name="T35" fmla="*/ 2147483647 h 469"/>
              <a:gd name="T36" fmla="*/ 2147483647 w 746"/>
              <a:gd name="T37" fmla="*/ 2147483647 h 469"/>
              <a:gd name="T38" fmla="*/ 2147483647 w 746"/>
              <a:gd name="T39" fmla="*/ 0 h 469"/>
              <a:gd name="T40" fmla="*/ 2147483647 w 746"/>
              <a:gd name="T41" fmla="*/ 2147483647 h 469"/>
              <a:gd name="T42" fmla="*/ 2147483647 w 746"/>
              <a:gd name="T43" fmla="*/ 2147483647 h 469"/>
              <a:gd name="T44" fmla="*/ 2147483647 w 746"/>
              <a:gd name="T45" fmla="*/ 2147483647 h 469"/>
              <a:gd name="T46" fmla="*/ 2147483647 w 746"/>
              <a:gd name="T47" fmla="*/ 2147483647 h 469"/>
              <a:gd name="T48" fmla="*/ 2147483647 w 746"/>
              <a:gd name="T49" fmla="*/ 2147483647 h 469"/>
              <a:gd name="T50" fmla="*/ 2147483647 w 746"/>
              <a:gd name="T51" fmla="*/ 2147483647 h 469"/>
              <a:gd name="T52" fmla="*/ 2147483647 w 746"/>
              <a:gd name="T53" fmla="*/ 2147483647 h 469"/>
              <a:gd name="T54" fmla="*/ 2147483647 w 746"/>
              <a:gd name="T55" fmla="*/ 2147483647 h 469"/>
              <a:gd name="T56" fmla="*/ 2147483647 w 746"/>
              <a:gd name="T57" fmla="*/ 2147483647 h 469"/>
              <a:gd name="T58" fmla="*/ 2147483647 w 746"/>
              <a:gd name="T59" fmla="*/ 2147483647 h 469"/>
              <a:gd name="T60" fmla="*/ 2147483647 w 746"/>
              <a:gd name="T61" fmla="*/ 2147483647 h 469"/>
              <a:gd name="T62" fmla="*/ 2147483647 w 746"/>
              <a:gd name="T63" fmla="*/ 2147483647 h 469"/>
              <a:gd name="T64" fmla="*/ 2147483647 w 746"/>
              <a:gd name="T65" fmla="*/ 2147483647 h 469"/>
              <a:gd name="T66" fmla="*/ 2147483647 w 746"/>
              <a:gd name="T67" fmla="*/ 2147483647 h 469"/>
              <a:gd name="T68" fmla="*/ 2147483647 w 746"/>
              <a:gd name="T69" fmla="*/ 2147483647 h 469"/>
              <a:gd name="T70" fmla="*/ 2147483647 w 746"/>
              <a:gd name="T71" fmla="*/ 2147483647 h 469"/>
              <a:gd name="T72" fmla="*/ 2147483647 w 746"/>
              <a:gd name="T73" fmla="*/ 2147483647 h 469"/>
              <a:gd name="T74" fmla="*/ 2147483647 w 746"/>
              <a:gd name="T75" fmla="*/ 2147483647 h 469"/>
              <a:gd name="T76" fmla="*/ 2147483647 w 746"/>
              <a:gd name="T77" fmla="*/ 2147483647 h 469"/>
              <a:gd name="T78" fmla="*/ 2147483647 w 746"/>
              <a:gd name="T79" fmla="*/ 2147483647 h 469"/>
              <a:gd name="T80" fmla="*/ 2147483647 w 746"/>
              <a:gd name="T81" fmla="*/ 2147483647 h 469"/>
              <a:gd name="T82" fmla="*/ 2147483647 w 746"/>
              <a:gd name="T83" fmla="*/ 2147483647 h 469"/>
              <a:gd name="T84" fmla="*/ 2147483647 w 746"/>
              <a:gd name="T85" fmla="*/ 2147483647 h 469"/>
              <a:gd name="T86" fmla="*/ 2147483647 w 746"/>
              <a:gd name="T87" fmla="*/ 2147483647 h 469"/>
              <a:gd name="T88" fmla="*/ 2147483647 w 746"/>
              <a:gd name="T89" fmla="*/ 2147483647 h 469"/>
              <a:gd name="T90" fmla="*/ 2147483647 w 746"/>
              <a:gd name="T91" fmla="*/ 2147483647 h 469"/>
              <a:gd name="T92" fmla="*/ 2147483647 w 746"/>
              <a:gd name="T93" fmla="*/ 2147483647 h 469"/>
              <a:gd name="T94" fmla="*/ 2147483647 w 746"/>
              <a:gd name="T95" fmla="*/ 2147483647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GB"/>
          </a:p>
        </p:txBody>
      </p:sp>
      <p:sp>
        <p:nvSpPr>
          <p:cNvPr id="666" name="Freeform 248"/>
          <p:cNvSpPr>
            <a:spLocks/>
          </p:cNvSpPr>
          <p:nvPr>
            <p:custDataLst>
              <p:tags r:id="rId177"/>
            </p:custDataLst>
          </p:nvPr>
        </p:nvSpPr>
        <p:spPr bwMode="auto">
          <a:xfrm>
            <a:off x="4306888" y="4198392"/>
            <a:ext cx="500062" cy="552450"/>
          </a:xfrm>
          <a:custGeom>
            <a:avLst/>
            <a:gdLst>
              <a:gd name="T0" fmla="*/ 2147483647 w 1145"/>
              <a:gd name="T1" fmla="*/ 2147483647 h 1053"/>
              <a:gd name="T2" fmla="*/ 2147483647 w 1145"/>
              <a:gd name="T3" fmla="*/ 2147483647 h 1053"/>
              <a:gd name="T4" fmla="*/ 2147483647 w 1145"/>
              <a:gd name="T5" fmla="*/ 2147483647 h 1053"/>
              <a:gd name="T6" fmla="*/ 2147483647 w 1145"/>
              <a:gd name="T7" fmla="*/ 2147483647 h 1053"/>
              <a:gd name="T8" fmla="*/ 2147483647 w 1145"/>
              <a:gd name="T9" fmla="*/ 2147483647 h 1053"/>
              <a:gd name="T10" fmla="*/ 2147483647 w 1145"/>
              <a:gd name="T11" fmla="*/ 2147483647 h 1053"/>
              <a:gd name="T12" fmla="*/ 2147483647 w 1145"/>
              <a:gd name="T13" fmla="*/ 2147483647 h 1053"/>
              <a:gd name="T14" fmla="*/ 2147483647 w 1145"/>
              <a:gd name="T15" fmla="*/ 2147483647 h 1053"/>
              <a:gd name="T16" fmla="*/ 2147483647 w 1145"/>
              <a:gd name="T17" fmla="*/ 2147483647 h 1053"/>
              <a:gd name="T18" fmla="*/ 2147483647 w 1145"/>
              <a:gd name="T19" fmla="*/ 2147483647 h 1053"/>
              <a:gd name="T20" fmla="*/ 2147483647 w 1145"/>
              <a:gd name="T21" fmla="*/ 2147483647 h 1053"/>
              <a:gd name="T22" fmla="*/ 2147483647 w 1145"/>
              <a:gd name="T23" fmla="*/ 2147483647 h 1053"/>
              <a:gd name="T24" fmla="*/ 2147483647 w 1145"/>
              <a:gd name="T25" fmla="*/ 2147483647 h 1053"/>
              <a:gd name="T26" fmla="*/ 2147483647 w 1145"/>
              <a:gd name="T27" fmla="*/ 2147483647 h 1053"/>
              <a:gd name="T28" fmla="*/ 2147483647 w 1145"/>
              <a:gd name="T29" fmla="*/ 2147483647 h 1053"/>
              <a:gd name="T30" fmla="*/ 2147483647 w 1145"/>
              <a:gd name="T31" fmla="*/ 2147483647 h 1053"/>
              <a:gd name="T32" fmla="*/ 2147483647 w 1145"/>
              <a:gd name="T33" fmla="*/ 2147483647 h 1053"/>
              <a:gd name="T34" fmla="*/ 2147483647 w 1145"/>
              <a:gd name="T35" fmla="*/ 2147483647 h 1053"/>
              <a:gd name="T36" fmla="*/ 2147483647 w 1145"/>
              <a:gd name="T37" fmla="*/ 2147483647 h 1053"/>
              <a:gd name="T38" fmla="*/ 2147483647 w 1145"/>
              <a:gd name="T39" fmla="*/ 2147483647 h 1053"/>
              <a:gd name="T40" fmla="*/ 2147483647 w 1145"/>
              <a:gd name="T41" fmla="*/ 2147483647 h 1053"/>
              <a:gd name="T42" fmla="*/ 2147483647 w 1145"/>
              <a:gd name="T43" fmla="*/ 2147483647 h 1053"/>
              <a:gd name="T44" fmla="*/ 2147483647 w 1145"/>
              <a:gd name="T45" fmla="*/ 2147483647 h 1053"/>
              <a:gd name="T46" fmla="*/ 2147483647 w 1145"/>
              <a:gd name="T47" fmla="*/ 2147483647 h 1053"/>
              <a:gd name="T48" fmla="*/ 2147483647 w 1145"/>
              <a:gd name="T49" fmla="*/ 2147483647 h 1053"/>
              <a:gd name="T50" fmla="*/ 2147483647 w 1145"/>
              <a:gd name="T51" fmla="*/ 2147483647 h 1053"/>
              <a:gd name="T52" fmla="*/ 2147483647 w 1145"/>
              <a:gd name="T53" fmla="*/ 2147483647 h 1053"/>
              <a:gd name="T54" fmla="*/ 2147483647 w 1145"/>
              <a:gd name="T55" fmla="*/ 2147483647 h 1053"/>
              <a:gd name="T56" fmla="*/ 2147483647 w 1145"/>
              <a:gd name="T57" fmla="*/ 2147483647 h 1053"/>
              <a:gd name="T58" fmla="*/ 2147483647 w 1145"/>
              <a:gd name="T59" fmla="*/ 2147483647 h 1053"/>
              <a:gd name="T60" fmla="*/ 2147483647 w 1145"/>
              <a:gd name="T61" fmla="*/ 2147483647 h 1053"/>
              <a:gd name="T62" fmla="*/ 2147483647 w 1145"/>
              <a:gd name="T63" fmla="*/ 2147483647 h 1053"/>
              <a:gd name="T64" fmla="*/ 2147483647 w 1145"/>
              <a:gd name="T65" fmla="*/ 2147483647 h 1053"/>
              <a:gd name="T66" fmla="*/ 2147483647 w 1145"/>
              <a:gd name="T67" fmla="*/ 2147483647 h 1053"/>
              <a:gd name="T68" fmla="*/ 2147483647 w 1145"/>
              <a:gd name="T69" fmla="*/ 2147483647 h 1053"/>
              <a:gd name="T70" fmla="*/ 2147483647 w 1145"/>
              <a:gd name="T71" fmla="*/ 2147483647 h 1053"/>
              <a:gd name="T72" fmla="*/ 2147483647 w 1145"/>
              <a:gd name="T73" fmla="*/ 2147483647 h 1053"/>
              <a:gd name="T74" fmla="*/ 2147483647 w 1145"/>
              <a:gd name="T75" fmla="*/ 2147483647 h 1053"/>
              <a:gd name="T76" fmla="*/ 2147483647 w 1145"/>
              <a:gd name="T77" fmla="*/ 2147483647 h 1053"/>
              <a:gd name="T78" fmla="*/ 2147483647 w 1145"/>
              <a:gd name="T79" fmla="*/ 2147483647 h 1053"/>
              <a:gd name="T80" fmla="*/ 2147483647 w 1145"/>
              <a:gd name="T81" fmla="*/ 2147483647 h 1053"/>
              <a:gd name="T82" fmla="*/ 2147483647 w 1145"/>
              <a:gd name="T83" fmla="*/ 2147483647 h 1053"/>
              <a:gd name="T84" fmla="*/ 2147483647 w 1145"/>
              <a:gd name="T85" fmla="*/ 2147483647 h 1053"/>
              <a:gd name="T86" fmla="*/ 2147483647 w 1145"/>
              <a:gd name="T87" fmla="*/ 2147483647 h 1053"/>
              <a:gd name="T88" fmla="*/ 2147483647 w 1145"/>
              <a:gd name="T89" fmla="*/ 2147483647 h 1053"/>
              <a:gd name="T90" fmla="*/ 2147483647 w 1145"/>
              <a:gd name="T91" fmla="*/ 2147483647 h 1053"/>
              <a:gd name="T92" fmla="*/ 2147483647 w 1145"/>
              <a:gd name="T93" fmla="*/ 2147483647 h 1053"/>
              <a:gd name="T94" fmla="*/ 2147483647 w 1145"/>
              <a:gd name="T95" fmla="*/ 2147483647 h 1053"/>
              <a:gd name="T96" fmla="*/ 2147483647 w 1145"/>
              <a:gd name="T97" fmla="*/ 2147483647 h 1053"/>
              <a:gd name="T98" fmla="*/ 2147483647 w 1145"/>
              <a:gd name="T99" fmla="*/ 2147483647 h 1053"/>
              <a:gd name="T100" fmla="*/ 2147483647 w 1145"/>
              <a:gd name="T101" fmla="*/ 2147483647 h 1053"/>
              <a:gd name="T102" fmla="*/ 2147483647 w 1145"/>
              <a:gd name="T103" fmla="*/ 2147483647 h 1053"/>
              <a:gd name="T104" fmla="*/ 2147483647 w 1145"/>
              <a:gd name="T105" fmla="*/ 2147483647 h 1053"/>
              <a:gd name="T106" fmla="*/ 2147483647 w 1145"/>
              <a:gd name="T107" fmla="*/ 2147483647 h 1053"/>
              <a:gd name="T108" fmla="*/ 2147483647 w 1145"/>
              <a:gd name="T109" fmla="*/ 2147483647 h 1053"/>
              <a:gd name="T110" fmla="*/ 2147483647 w 1145"/>
              <a:gd name="T111" fmla="*/ 2147483647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00B050"/>
          </a:solidFill>
          <a:ln w="9525" cmpd="sng">
            <a:solidFill>
              <a:srgbClr val="FFFFFF"/>
            </a:solidFill>
            <a:prstDash val="solid"/>
            <a:round/>
            <a:headEnd/>
            <a:tailEnd/>
          </a:ln>
        </p:spPr>
        <p:txBody>
          <a:bodyPr/>
          <a:lstStyle/>
          <a:p>
            <a:endParaRPr lang="en-GB"/>
          </a:p>
        </p:txBody>
      </p:sp>
      <p:sp>
        <p:nvSpPr>
          <p:cNvPr id="667" name="Freeform 249"/>
          <p:cNvSpPr>
            <a:spLocks/>
          </p:cNvSpPr>
          <p:nvPr>
            <p:custDataLst>
              <p:tags r:id="rId178"/>
            </p:custDataLst>
          </p:nvPr>
        </p:nvSpPr>
        <p:spPr bwMode="auto">
          <a:xfrm>
            <a:off x="4243388" y="4298404"/>
            <a:ext cx="55562" cy="55563"/>
          </a:xfrm>
          <a:custGeom>
            <a:avLst/>
            <a:gdLst>
              <a:gd name="T0" fmla="*/ 2147483647 w 125"/>
              <a:gd name="T1" fmla="*/ 0 h 81"/>
              <a:gd name="T2" fmla="*/ 2147483647 w 125"/>
              <a:gd name="T3" fmla="*/ 2147483647 h 81"/>
              <a:gd name="T4" fmla="*/ 2147483647 w 125"/>
              <a:gd name="T5" fmla="*/ 2147483647 h 81"/>
              <a:gd name="T6" fmla="*/ 2147483647 w 125"/>
              <a:gd name="T7" fmla="*/ 2147483647 h 81"/>
              <a:gd name="T8" fmla="*/ 2147483647 w 125"/>
              <a:gd name="T9" fmla="*/ 2147483647 h 81"/>
              <a:gd name="T10" fmla="*/ 2147483647 w 125"/>
              <a:gd name="T11" fmla="*/ 2147483647 h 81"/>
              <a:gd name="T12" fmla="*/ 2147483647 w 125"/>
              <a:gd name="T13" fmla="*/ 2147483647 h 81"/>
              <a:gd name="T14" fmla="*/ 2147483647 w 125"/>
              <a:gd name="T15" fmla="*/ 2147483647 h 81"/>
              <a:gd name="T16" fmla="*/ 2147483647 w 125"/>
              <a:gd name="T17" fmla="*/ 2147483647 h 81"/>
              <a:gd name="T18" fmla="*/ 2147483647 w 125"/>
              <a:gd name="T19" fmla="*/ 2147483647 h 81"/>
              <a:gd name="T20" fmla="*/ 2147483647 w 125"/>
              <a:gd name="T21" fmla="*/ 2147483647 h 81"/>
              <a:gd name="T22" fmla="*/ 2147483647 w 125"/>
              <a:gd name="T23" fmla="*/ 2147483647 h 81"/>
              <a:gd name="T24" fmla="*/ 2147483647 w 125"/>
              <a:gd name="T25" fmla="*/ 2147483647 h 81"/>
              <a:gd name="T26" fmla="*/ 2147483647 w 125"/>
              <a:gd name="T27" fmla="*/ 2147483647 h 81"/>
              <a:gd name="T28" fmla="*/ 2147483647 w 125"/>
              <a:gd name="T29" fmla="*/ 2147483647 h 81"/>
              <a:gd name="T30" fmla="*/ 2147483647 w 125"/>
              <a:gd name="T31" fmla="*/ 2147483647 h 81"/>
              <a:gd name="T32" fmla="*/ 0 w 125"/>
              <a:gd name="T33" fmla="*/ 2147483647 h 81"/>
              <a:gd name="T34" fmla="*/ 0 w 125"/>
              <a:gd name="T35" fmla="*/ 2147483647 h 81"/>
              <a:gd name="T36" fmla="*/ 2147483647 w 125"/>
              <a:gd name="T37" fmla="*/ 2147483647 h 81"/>
              <a:gd name="T38" fmla="*/ 2147483647 w 125"/>
              <a:gd name="T39" fmla="*/ 2147483647 h 81"/>
              <a:gd name="T40" fmla="*/ 2147483647 w 125"/>
              <a:gd name="T41" fmla="*/ 2147483647 h 81"/>
              <a:gd name="T42" fmla="*/ 2147483647 w 125"/>
              <a:gd name="T43" fmla="*/ 2147483647 h 81"/>
              <a:gd name="T44" fmla="*/ 2147483647 w 125"/>
              <a:gd name="T45" fmla="*/ 2147483647 h 81"/>
              <a:gd name="T46" fmla="*/ 2147483647 w 125"/>
              <a:gd name="T47" fmla="*/ 2147483647 h 81"/>
              <a:gd name="T48" fmla="*/ 2147483647 w 125"/>
              <a:gd name="T49" fmla="*/ 0 h 81"/>
              <a:gd name="T50" fmla="*/ 2147483647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GB"/>
          </a:p>
        </p:txBody>
      </p:sp>
      <p:sp>
        <p:nvSpPr>
          <p:cNvPr id="668" name="Freeform 250"/>
          <p:cNvSpPr>
            <a:spLocks/>
          </p:cNvSpPr>
          <p:nvPr>
            <p:custDataLst>
              <p:tags r:id="rId179"/>
            </p:custDataLst>
          </p:nvPr>
        </p:nvSpPr>
        <p:spPr bwMode="auto">
          <a:xfrm>
            <a:off x="4225925" y="4298404"/>
            <a:ext cx="152400" cy="201613"/>
          </a:xfrm>
          <a:custGeom>
            <a:avLst/>
            <a:gdLst>
              <a:gd name="T0" fmla="*/ 2147483647 w 355"/>
              <a:gd name="T1" fmla="*/ 2147483647 h 388"/>
              <a:gd name="T2" fmla="*/ 2147483647 w 355"/>
              <a:gd name="T3" fmla="*/ 2147483647 h 388"/>
              <a:gd name="T4" fmla="*/ 2147483647 w 355"/>
              <a:gd name="T5" fmla="*/ 2147483647 h 388"/>
              <a:gd name="T6" fmla="*/ 2147483647 w 355"/>
              <a:gd name="T7" fmla="*/ 2147483647 h 388"/>
              <a:gd name="T8" fmla="*/ 2147483647 w 355"/>
              <a:gd name="T9" fmla="*/ 2147483647 h 388"/>
              <a:gd name="T10" fmla="*/ 2147483647 w 355"/>
              <a:gd name="T11" fmla="*/ 2147483647 h 388"/>
              <a:gd name="T12" fmla="*/ 2147483647 w 355"/>
              <a:gd name="T13" fmla="*/ 2147483647 h 388"/>
              <a:gd name="T14" fmla="*/ 2147483647 w 355"/>
              <a:gd name="T15" fmla="*/ 2147483647 h 388"/>
              <a:gd name="T16" fmla="*/ 2147483647 w 355"/>
              <a:gd name="T17" fmla="*/ 2147483647 h 388"/>
              <a:gd name="T18" fmla="*/ 2147483647 w 355"/>
              <a:gd name="T19" fmla="*/ 2147483647 h 388"/>
              <a:gd name="T20" fmla="*/ 2147483647 w 355"/>
              <a:gd name="T21" fmla="*/ 2147483647 h 388"/>
              <a:gd name="T22" fmla="*/ 2147483647 w 355"/>
              <a:gd name="T23" fmla="*/ 2147483647 h 388"/>
              <a:gd name="T24" fmla="*/ 2147483647 w 355"/>
              <a:gd name="T25" fmla="*/ 2147483647 h 388"/>
              <a:gd name="T26" fmla="*/ 2147483647 w 355"/>
              <a:gd name="T27" fmla="*/ 2147483647 h 388"/>
              <a:gd name="T28" fmla="*/ 2147483647 w 355"/>
              <a:gd name="T29" fmla="*/ 2147483647 h 388"/>
              <a:gd name="T30" fmla="*/ 2147483647 w 355"/>
              <a:gd name="T31" fmla="*/ 2147483647 h 388"/>
              <a:gd name="T32" fmla="*/ 2147483647 w 355"/>
              <a:gd name="T33" fmla="*/ 2147483647 h 388"/>
              <a:gd name="T34" fmla="*/ 2147483647 w 355"/>
              <a:gd name="T35" fmla="*/ 2147483647 h 388"/>
              <a:gd name="T36" fmla="*/ 2147483647 w 355"/>
              <a:gd name="T37" fmla="*/ 2147483647 h 388"/>
              <a:gd name="T38" fmla="*/ 2147483647 w 355"/>
              <a:gd name="T39" fmla="*/ 2147483647 h 388"/>
              <a:gd name="T40" fmla="*/ 2147483647 w 355"/>
              <a:gd name="T41" fmla="*/ 2147483647 h 388"/>
              <a:gd name="T42" fmla="*/ 2147483647 w 355"/>
              <a:gd name="T43" fmla="*/ 2147483647 h 388"/>
              <a:gd name="T44" fmla="*/ 2147483647 w 355"/>
              <a:gd name="T45" fmla="*/ 2147483647 h 388"/>
              <a:gd name="T46" fmla="*/ 2147483647 w 355"/>
              <a:gd name="T47" fmla="*/ 2147483647 h 388"/>
              <a:gd name="T48" fmla="*/ 2147483647 w 355"/>
              <a:gd name="T49" fmla="*/ 2147483647 h 388"/>
              <a:gd name="T50" fmla="*/ 2147483647 w 355"/>
              <a:gd name="T51" fmla="*/ 2147483647 h 388"/>
              <a:gd name="T52" fmla="*/ 2147483647 w 355"/>
              <a:gd name="T53" fmla="*/ 2147483647 h 388"/>
              <a:gd name="T54" fmla="*/ 2147483647 w 355"/>
              <a:gd name="T55" fmla="*/ 2147483647 h 388"/>
              <a:gd name="T56" fmla="*/ 2147483647 w 355"/>
              <a:gd name="T57" fmla="*/ 2147483647 h 388"/>
              <a:gd name="T58" fmla="*/ 2147483647 w 355"/>
              <a:gd name="T59" fmla="*/ 2147483647 h 388"/>
              <a:gd name="T60" fmla="*/ 2147483647 w 355"/>
              <a:gd name="T61" fmla="*/ 2147483647 h 388"/>
              <a:gd name="T62" fmla="*/ 2147483647 w 355"/>
              <a:gd name="T63" fmla="*/ 2147483647 h 388"/>
              <a:gd name="T64" fmla="*/ 2147483647 w 355"/>
              <a:gd name="T65" fmla="*/ 2147483647 h 388"/>
              <a:gd name="T66" fmla="*/ 2147483647 w 355"/>
              <a:gd name="T67" fmla="*/ 2147483647 h 388"/>
              <a:gd name="T68" fmla="*/ 2147483647 w 355"/>
              <a:gd name="T69" fmla="*/ 2147483647 h 388"/>
              <a:gd name="T70" fmla="*/ 2147483647 w 355"/>
              <a:gd name="T71" fmla="*/ 2147483647 h 388"/>
              <a:gd name="T72" fmla="*/ 2147483647 w 355"/>
              <a:gd name="T73" fmla="*/ 2147483647 h 388"/>
              <a:gd name="T74" fmla="*/ 2147483647 w 355"/>
              <a:gd name="T75" fmla="*/ 2147483647 h 388"/>
              <a:gd name="T76" fmla="*/ 2147483647 w 355"/>
              <a:gd name="T77" fmla="*/ 2147483647 h 388"/>
              <a:gd name="T78" fmla="*/ 2147483647 w 355"/>
              <a:gd name="T79" fmla="*/ 2147483647 h 388"/>
              <a:gd name="T80" fmla="*/ 2147483647 w 355"/>
              <a:gd name="T81" fmla="*/ 2147483647 h 388"/>
              <a:gd name="T82" fmla="*/ 2147483647 w 355"/>
              <a:gd name="T83" fmla="*/ 2147483647 h 388"/>
              <a:gd name="T84" fmla="*/ 2147483647 w 355"/>
              <a:gd name="T85" fmla="*/ 2147483647 h 388"/>
              <a:gd name="T86" fmla="*/ 2147483647 w 355"/>
              <a:gd name="T87" fmla="*/ 2147483647 h 388"/>
              <a:gd name="T88" fmla="*/ 2147483647 w 355"/>
              <a:gd name="T89" fmla="*/ 2147483647 h 388"/>
              <a:gd name="T90" fmla="*/ 2147483647 w 355"/>
              <a:gd name="T91" fmla="*/ 2147483647 h 388"/>
              <a:gd name="T92" fmla="*/ 2147483647 w 355"/>
              <a:gd name="T93" fmla="*/ 2147483647 h 388"/>
              <a:gd name="T94" fmla="*/ 2147483647 w 355"/>
              <a:gd name="T95" fmla="*/ 2147483647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GB"/>
          </a:p>
        </p:txBody>
      </p:sp>
      <p:sp>
        <p:nvSpPr>
          <p:cNvPr id="669" name="Freeform 251"/>
          <p:cNvSpPr>
            <a:spLocks/>
          </p:cNvSpPr>
          <p:nvPr>
            <p:custDataLst>
              <p:tags r:id="rId180"/>
            </p:custDataLst>
          </p:nvPr>
        </p:nvSpPr>
        <p:spPr bwMode="auto">
          <a:xfrm>
            <a:off x="4759325" y="4703217"/>
            <a:ext cx="260350" cy="520700"/>
          </a:xfrm>
          <a:custGeom>
            <a:avLst/>
            <a:gdLst>
              <a:gd name="T0" fmla="*/ 0 w 599"/>
              <a:gd name="T1" fmla="*/ 2147483647 h 993"/>
              <a:gd name="T2" fmla="*/ 2147483647 w 599"/>
              <a:gd name="T3" fmla="*/ 2147483647 h 993"/>
              <a:gd name="T4" fmla="*/ 2147483647 w 599"/>
              <a:gd name="T5" fmla="*/ 2147483647 h 993"/>
              <a:gd name="T6" fmla="*/ 2147483647 w 599"/>
              <a:gd name="T7" fmla="*/ 2147483647 h 993"/>
              <a:gd name="T8" fmla="*/ 2147483647 w 599"/>
              <a:gd name="T9" fmla="*/ 2147483647 h 993"/>
              <a:gd name="T10" fmla="*/ 2147483647 w 599"/>
              <a:gd name="T11" fmla="*/ 2147483647 h 993"/>
              <a:gd name="T12" fmla="*/ 2147483647 w 599"/>
              <a:gd name="T13" fmla="*/ 2147483647 h 993"/>
              <a:gd name="T14" fmla="*/ 2147483647 w 599"/>
              <a:gd name="T15" fmla="*/ 2147483647 h 993"/>
              <a:gd name="T16" fmla="*/ 2147483647 w 599"/>
              <a:gd name="T17" fmla="*/ 2147483647 h 993"/>
              <a:gd name="T18" fmla="*/ 2147483647 w 599"/>
              <a:gd name="T19" fmla="*/ 2147483647 h 993"/>
              <a:gd name="T20" fmla="*/ 2147483647 w 599"/>
              <a:gd name="T21" fmla="*/ 2147483647 h 993"/>
              <a:gd name="T22" fmla="*/ 2147483647 w 599"/>
              <a:gd name="T23" fmla="*/ 2147483647 h 993"/>
              <a:gd name="T24" fmla="*/ 2147483647 w 599"/>
              <a:gd name="T25" fmla="*/ 2147483647 h 993"/>
              <a:gd name="T26" fmla="*/ 2147483647 w 599"/>
              <a:gd name="T27" fmla="*/ 2147483647 h 993"/>
              <a:gd name="T28" fmla="*/ 2147483647 w 599"/>
              <a:gd name="T29" fmla="*/ 2147483647 h 993"/>
              <a:gd name="T30" fmla="*/ 2147483647 w 599"/>
              <a:gd name="T31" fmla="*/ 2147483647 h 993"/>
              <a:gd name="T32" fmla="*/ 2147483647 w 599"/>
              <a:gd name="T33" fmla="*/ 2147483647 h 993"/>
              <a:gd name="T34" fmla="*/ 2147483647 w 599"/>
              <a:gd name="T35" fmla="*/ 2147483647 h 993"/>
              <a:gd name="T36" fmla="*/ 2147483647 w 599"/>
              <a:gd name="T37" fmla="*/ 2147483647 h 993"/>
              <a:gd name="T38" fmla="*/ 2147483647 w 599"/>
              <a:gd name="T39" fmla="*/ 2147483647 h 993"/>
              <a:gd name="T40" fmla="*/ 2147483647 w 599"/>
              <a:gd name="T41" fmla="*/ 2147483647 h 993"/>
              <a:gd name="T42" fmla="*/ 2147483647 w 599"/>
              <a:gd name="T43" fmla="*/ 2147483647 h 993"/>
              <a:gd name="T44" fmla="*/ 2147483647 w 599"/>
              <a:gd name="T45" fmla="*/ 2147483647 h 993"/>
              <a:gd name="T46" fmla="*/ 2147483647 w 599"/>
              <a:gd name="T47" fmla="*/ 2147483647 h 993"/>
              <a:gd name="T48" fmla="*/ 2147483647 w 599"/>
              <a:gd name="T49" fmla="*/ 2147483647 h 993"/>
              <a:gd name="T50" fmla="*/ 2147483647 w 599"/>
              <a:gd name="T51" fmla="*/ 2147483647 h 993"/>
              <a:gd name="T52" fmla="*/ 2147483647 w 599"/>
              <a:gd name="T53" fmla="*/ 2147483647 h 993"/>
              <a:gd name="T54" fmla="*/ 2147483647 w 599"/>
              <a:gd name="T55" fmla="*/ 2147483647 h 993"/>
              <a:gd name="T56" fmla="*/ 2147483647 w 599"/>
              <a:gd name="T57" fmla="*/ 2147483647 h 993"/>
              <a:gd name="T58" fmla="*/ 2147483647 w 599"/>
              <a:gd name="T59" fmla="*/ 2147483647 h 993"/>
              <a:gd name="T60" fmla="*/ 2147483647 w 599"/>
              <a:gd name="T61" fmla="*/ 2147483647 h 993"/>
              <a:gd name="T62" fmla="*/ 2147483647 w 599"/>
              <a:gd name="T63" fmla="*/ 2147483647 h 993"/>
              <a:gd name="T64" fmla="*/ 2147483647 w 599"/>
              <a:gd name="T65" fmla="*/ 2147483647 h 993"/>
              <a:gd name="T66" fmla="*/ 2147483647 w 599"/>
              <a:gd name="T67" fmla="*/ 2147483647 h 993"/>
              <a:gd name="T68" fmla="*/ 2147483647 w 599"/>
              <a:gd name="T69" fmla="*/ 2147483647 h 993"/>
              <a:gd name="T70" fmla="*/ 2147483647 w 599"/>
              <a:gd name="T71" fmla="*/ 2147483647 h 993"/>
              <a:gd name="T72" fmla="*/ 2147483647 w 599"/>
              <a:gd name="T73" fmla="*/ 2147483647 h 993"/>
              <a:gd name="T74" fmla="*/ 2147483647 w 599"/>
              <a:gd name="T75" fmla="*/ 2147483647 h 993"/>
              <a:gd name="T76" fmla="*/ 2147483647 w 599"/>
              <a:gd name="T77" fmla="*/ 2147483647 h 993"/>
              <a:gd name="T78" fmla="*/ 2147483647 w 599"/>
              <a:gd name="T79" fmla="*/ 2147483647 h 993"/>
              <a:gd name="T80" fmla="*/ 2147483647 w 599"/>
              <a:gd name="T81" fmla="*/ 2147483647 h 993"/>
              <a:gd name="T82" fmla="*/ 2147483647 w 599"/>
              <a:gd name="T83" fmla="*/ 2147483647 h 993"/>
              <a:gd name="T84" fmla="*/ 2147483647 w 599"/>
              <a:gd name="T85" fmla="*/ 2147483647 h 993"/>
              <a:gd name="T86" fmla="*/ 2147483647 w 599"/>
              <a:gd name="T87" fmla="*/ 2147483647 h 993"/>
              <a:gd name="T88" fmla="*/ 2147483647 w 599"/>
              <a:gd name="T89" fmla="*/ 2147483647 h 993"/>
              <a:gd name="T90" fmla="*/ 2147483647 w 599"/>
              <a:gd name="T91" fmla="*/ 2147483647 h 993"/>
              <a:gd name="T92" fmla="*/ 2147483647 w 599"/>
              <a:gd name="T93" fmla="*/ 2147483647 h 993"/>
              <a:gd name="T94" fmla="*/ 2147483647 w 599"/>
              <a:gd name="T95" fmla="*/ 2147483647 h 993"/>
              <a:gd name="T96" fmla="*/ 2147483647 w 599"/>
              <a:gd name="T97" fmla="*/ 2147483647 h 993"/>
              <a:gd name="T98" fmla="*/ 2147483647 w 599"/>
              <a:gd name="T99" fmla="*/ 2147483647 h 993"/>
              <a:gd name="T100" fmla="*/ 2147483647 w 599"/>
              <a:gd name="T101" fmla="*/ 2147483647 h 993"/>
              <a:gd name="T102" fmla="*/ 2147483647 w 599"/>
              <a:gd name="T103" fmla="*/ 2147483647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00B050"/>
          </a:solidFill>
          <a:ln w="9525" cmpd="sng">
            <a:solidFill>
              <a:srgbClr val="FFFFFF"/>
            </a:solidFill>
            <a:prstDash val="solid"/>
            <a:round/>
            <a:headEnd/>
            <a:tailEnd/>
          </a:ln>
        </p:spPr>
        <p:txBody>
          <a:bodyPr/>
          <a:lstStyle/>
          <a:p>
            <a:endParaRPr lang="en-GB"/>
          </a:p>
        </p:txBody>
      </p:sp>
      <p:sp>
        <p:nvSpPr>
          <p:cNvPr id="670" name="Freeform 252"/>
          <p:cNvSpPr>
            <a:spLocks/>
          </p:cNvSpPr>
          <p:nvPr>
            <p:custDataLst>
              <p:tags r:id="rId181"/>
            </p:custDataLst>
          </p:nvPr>
        </p:nvSpPr>
        <p:spPr bwMode="auto">
          <a:xfrm>
            <a:off x="4494213" y="4942929"/>
            <a:ext cx="238125" cy="287338"/>
          </a:xfrm>
          <a:custGeom>
            <a:avLst/>
            <a:gdLst>
              <a:gd name="T0" fmla="*/ 2147483647 w 545"/>
              <a:gd name="T1" fmla="*/ 2147483647 h 549"/>
              <a:gd name="T2" fmla="*/ 2147483647 w 545"/>
              <a:gd name="T3" fmla="*/ 2147483647 h 549"/>
              <a:gd name="T4" fmla="*/ 2147483647 w 545"/>
              <a:gd name="T5" fmla="*/ 2147483647 h 549"/>
              <a:gd name="T6" fmla="*/ 2147483647 w 545"/>
              <a:gd name="T7" fmla="*/ 2147483647 h 549"/>
              <a:gd name="T8" fmla="*/ 2147483647 w 545"/>
              <a:gd name="T9" fmla="*/ 2147483647 h 549"/>
              <a:gd name="T10" fmla="*/ 2147483647 w 545"/>
              <a:gd name="T11" fmla="*/ 2147483647 h 549"/>
              <a:gd name="T12" fmla="*/ 2147483647 w 545"/>
              <a:gd name="T13" fmla="*/ 2147483647 h 549"/>
              <a:gd name="T14" fmla="*/ 2147483647 w 545"/>
              <a:gd name="T15" fmla="*/ 2147483647 h 549"/>
              <a:gd name="T16" fmla="*/ 2147483647 w 545"/>
              <a:gd name="T17" fmla="*/ 2147483647 h 549"/>
              <a:gd name="T18" fmla="*/ 2147483647 w 545"/>
              <a:gd name="T19" fmla="*/ 2147483647 h 549"/>
              <a:gd name="T20" fmla="*/ 2147483647 w 545"/>
              <a:gd name="T21" fmla="*/ 2147483647 h 549"/>
              <a:gd name="T22" fmla="*/ 2147483647 w 545"/>
              <a:gd name="T23" fmla="*/ 2147483647 h 549"/>
              <a:gd name="T24" fmla="*/ 2147483647 w 545"/>
              <a:gd name="T25" fmla="*/ 2147483647 h 549"/>
              <a:gd name="T26" fmla="*/ 2147483647 w 545"/>
              <a:gd name="T27" fmla="*/ 2147483647 h 549"/>
              <a:gd name="T28" fmla="*/ 2147483647 w 545"/>
              <a:gd name="T29" fmla="*/ 2147483647 h 549"/>
              <a:gd name="T30" fmla="*/ 2147483647 w 545"/>
              <a:gd name="T31" fmla="*/ 2147483647 h 549"/>
              <a:gd name="T32" fmla="*/ 2147483647 w 545"/>
              <a:gd name="T33" fmla="*/ 2147483647 h 549"/>
              <a:gd name="T34" fmla="*/ 2147483647 w 545"/>
              <a:gd name="T35" fmla="*/ 2147483647 h 549"/>
              <a:gd name="T36" fmla="*/ 2147483647 w 545"/>
              <a:gd name="T37" fmla="*/ 2147483647 h 549"/>
              <a:gd name="T38" fmla="*/ 2147483647 w 545"/>
              <a:gd name="T39" fmla="*/ 2147483647 h 549"/>
              <a:gd name="T40" fmla="*/ 2147483647 w 545"/>
              <a:gd name="T41" fmla="*/ 2147483647 h 549"/>
              <a:gd name="T42" fmla="*/ 2147483647 w 545"/>
              <a:gd name="T43" fmla="*/ 2147483647 h 549"/>
              <a:gd name="T44" fmla="*/ 2147483647 w 545"/>
              <a:gd name="T45" fmla="*/ 2147483647 h 549"/>
              <a:gd name="T46" fmla="*/ 2147483647 w 545"/>
              <a:gd name="T47" fmla="*/ 2147483647 h 549"/>
              <a:gd name="T48" fmla="*/ 2147483647 w 545"/>
              <a:gd name="T49" fmla="*/ 2147483647 h 549"/>
              <a:gd name="T50" fmla="*/ 2147483647 w 545"/>
              <a:gd name="T51" fmla="*/ 2147483647 h 549"/>
              <a:gd name="T52" fmla="*/ 2147483647 w 545"/>
              <a:gd name="T53" fmla="*/ 2147483647 h 549"/>
              <a:gd name="T54" fmla="*/ 2147483647 w 545"/>
              <a:gd name="T55" fmla="*/ 2147483647 h 549"/>
              <a:gd name="T56" fmla="*/ 2147483647 w 545"/>
              <a:gd name="T57" fmla="*/ 2147483647 h 549"/>
              <a:gd name="T58" fmla="*/ 2147483647 w 545"/>
              <a:gd name="T59" fmla="*/ 2147483647 h 549"/>
              <a:gd name="T60" fmla="*/ 2147483647 w 545"/>
              <a:gd name="T61" fmla="*/ 2147483647 h 549"/>
              <a:gd name="T62" fmla="*/ 2147483647 w 545"/>
              <a:gd name="T63" fmla="*/ 2147483647 h 549"/>
              <a:gd name="T64" fmla="*/ 2147483647 w 545"/>
              <a:gd name="T65" fmla="*/ 0 h 549"/>
              <a:gd name="T66" fmla="*/ 2147483647 w 545"/>
              <a:gd name="T67" fmla="*/ 2147483647 h 549"/>
              <a:gd name="T68" fmla="*/ 2147483647 w 545"/>
              <a:gd name="T69" fmla="*/ 2147483647 h 549"/>
              <a:gd name="T70" fmla="*/ 2147483647 w 545"/>
              <a:gd name="T71" fmla="*/ 2147483647 h 549"/>
              <a:gd name="T72" fmla="*/ 2147483647 w 545"/>
              <a:gd name="T73" fmla="*/ 2147483647 h 549"/>
              <a:gd name="T74" fmla="*/ 2147483647 w 545"/>
              <a:gd name="T75" fmla="*/ 2147483647 h 549"/>
              <a:gd name="T76" fmla="*/ 2147483647 w 545"/>
              <a:gd name="T77" fmla="*/ 2147483647 h 549"/>
              <a:gd name="T78" fmla="*/ 2147483647 w 545"/>
              <a:gd name="T79" fmla="*/ 2147483647 h 549"/>
              <a:gd name="T80" fmla="*/ 2147483647 w 545"/>
              <a:gd name="T81" fmla="*/ 2147483647 h 549"/>
              <a:gd name="T82" fmla="*/ 2147483647 w 545"/>
              <a:gd name="T83" fmla="*/ 2147483647 h 549"/>
              <a:gd name="T84" fmla="*/ 2147483647 w 545"/>
              <a:gd name="T85" fmla="*/ 2147483647 h 549"/>
              <a:gd name="T86" fmla="*/ 2147483647 w 545"/>
              <a:gd name="T87" fmla="*/ 2147483647 h 549"/>
              <a:gd name="T88" fmla="*/ 2147483647 w 545"/>
              <a:gd name="T89" fmla="*/ 2147483647 h 549"/>
              <a:gd name="T90" fmla="*/ 2147483647 w 545"/>
              <a:gd name="T91" fmla="*/ 2147483647 h 549"/>
              <a:gd name="T92" fmla="*/ 2147483647 w 545"/>
              <a:gd name="T93" fmla="*/ 2147483647 h 549"/>
              <a:gd name="T94" fmla="*/ 2147483647 w 545"/>
              <a:gd name="T95" fmla="*/ 2147483647 h 549"/>
              <a:gd name="T96" fmla="*/ 2147483647 w 545"/>
              <a:gd name="T97" fmla="*/ 2147483647 h 549"/>
              <a:gd name="T98" fmla="*/ 0 w 545"/>
              <a:gd name="T99" fmla="*/ 2147483647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GB"/>
          </a:p>
        </p:txBody>
      </p:sp>
      <p:sp>
        <p:nvSpPr>
          <p:cNvPr id="671" name="Freeform 253"/>
          <p:cNvSpPr>
            <a:spLocks/>
          </p:cNvSpPr>
          <p:nvPr>
            <p:custDataLst>
              <p:tags r:id="rId182"/>
            </p:custDataLst>
          </p:nvPr>
        </p:nvSpPr>
        <p:spPr bwMode="auto">
          <a:xfrm>
            <a:off x="5067300" y="4744492"/>
            <a:ext cx="196850" cy="434975"/>
          </a:xfrm>
          <a:custGeom>
            <a:avLst/>
            <a:gdLst>
              <a:gd name="T0" fmla="*/ 2147483647 w 452"/>
              <a:gd name="T1" fmla="*/ 2147483647 h 832"/>
              <a:gd name="T2" fmla="*/ 2147483647 w 452"/>
              <a:gd name="T3" fmla="*/ 2147483647 h 832"/>
              <a:gd name="T4" fmla="*/ 2147483647 w 452"/>
              <a:gd name="T5" fmla="*/ 2147483647 h 832"/>
              <a:gd name="T6" fmla="*/ 2147483647 w 452"/>
              <a:gd name="T7" fmla="*/ 2147483647 h 832"/>
              <a:gd name="T8" fmla="*/ 2147483647 w 452"/>
              <a:gd name="T9" fmla="*/ 2147483647 h 832"/>
              <a:gd name="T10" fmla="*/ 2147483647 w 452"/>
              <a:gd name="T11" fmla="*/ 2147483647 h 832"/>
              <a:gd name="T12" fmla="*/ 2147483647 w 452"/>
              <a:gd name="T13" fmla="*/ 2147483647 h 832"/>
              <a:gd name="T14" fmla="*/ 2147483647 w 452"/>
              <a:gd name="T15" fmla="*/ 2147483647 h 832"/>
              <a:gd name="T16" fmla="*/ 2147483647 w 452"/>
              <a:gd name="T17" fmla="*/ 2147483647 h 832"/>
              <a:gd name="T18" fmla="*/ 2147483647 w 452"/>
              <a:gd name="T19" fmla="*/ 2147483647 h 832"/>
              <a:gd name="T20" fmla="*/ 2147483647 w 452"/>
              <a:gd name="T21" fmla="*/ 2147483647 h 832"/>
              <a:gd name="T22" fmla="*/ 2147483647 w 452"/>
              <a:gd name="T23" fmla="*/ 2147483647 h 832"/>
              <a:gd name="T24" fmla="*/ 2147483647 w 452"/>
              <a:gd name="T25" fmla="*/ 0 h 832"/>
              <a:gd name="T26" fmla="*/ 2147483647 w 452"/>
              <a:gd name="T27" fmla="*/ 2147483647 h 832"/>
              <a:gd name="T28" fmla="*/ 2147483647 w 452"/>
              <a:gd name="T29" fmla="*/ 2147483647 h 832"/>
              <a:gd name="T30" fmla="*/ 2147483647 w 452"/>
              <a:gd name="T31" fmla="*/ 2147483647 h 832"/>
              <a:gd name="T32" fmla="*/ 2147483647 w 452"/>
              <a:gd name="T33" fmla="*/ 2147483647 h 832"/>
              <a:gd name="T34" fmla="*/ 2147483647 w 452"/>
              <a:gd name="T35" fmla="*/ 2147483647 h 832"/>
              <a:gd name="T36" fmla="*/ 2147483647 w 452"/>
              <a:gd name="T37" fmla="*/ 2147483647 h 832"/>
              <a:gd name="T38" fmla="*/ 2147483647 w 452"/>
              <a:gd name="T39" fmla="*/ 2147483647 h 832"/>
              <a:gd name="T40" fmla="*/ 2147483647 w 452"/>
              <a:gd name="T41" fmla="*/ 2147483647 h 832"/>
              <a:gd name="T42" fmla="*/ 2147483647 w 452"/>
              <a:gd name="T43" fmla="*/ 2147483647 h 832"/>
              <a:gd name="T44" fmla="*/ 2147483647 w 452"/>
              <a:gd name="T45" fmla="*/ 2147483647 h 832"/>
              <a:gd name="T46" fmla="*/ 2147483647 w 452"/>
              <a:gd name="T47" fmla="*/ 2147483647 h 832"/>
              <a:gd name="T48" fmla="*/ 2147483647 w 452"/>
              <a:gd name="T49" fmla="*/ 2147483647 h 832"/>
              <a:gd name="T50" fmla="*/ 2147483647 w 452"/>
              <a:gd name="T51" fmla="*/ 2147483647 h 832"/>
              <a:gd name="T52" fmla="*/ 2147483647 w 452"/>
              <a:gd name="T53" fmla="*/ 2147483647 h 832"/>
              <a:gd name="T54" fmla="*/ 2147483647 w 452"/>
              <a:gd name="T55" fmla="*/ 2147483647 h 832"/>
              <a:gd name="T56" fmla="*/ 2147483647 w 452"/>
              <a:gd name="T57" fmla="*/ 2147483647 h 832"/>
              <a:gd name="T58" fmla="*/ 2147483647 w 452"/>
              <a:gd name="T59" fmla="*/ 2147483647 h 832"/>
              <a:gd name="T60" fmla="*/ 2147483647 w 452"/>
              <a:gd name="T61" fmla="*/ 2147483647 h 832"/>
              <a:gd name="T62" fmla="*/ 2147483647 w 452"/>
              <a:gd name="T63" fmla="*/ 2147483647 h 832"/>
              <a:gd name="T64" fmla="*/ 2147483647 w 452"/>
              <a:gd name="T65" fmla="*/ 2147483647 h 832"/>
              <a:gd name="T66" fmla="*/ 2147483647 w 452"/>
              <a:gd name="T67" fmla="*/ 2147483647 h 832"/>
              <a:gd name="T68" fmla="*/ 2147483647 w 452"/>
              <a:gd name="T69" fmla="*/ 2147483647 h 832"/>
              <a:gd name="T70" fmla="*/ 2147483647 w 452"/>
              <a:gd name="T71" fmla="*/ 2147483647 h 832"/>
              <a:gd name="T72" fmla="*/ 2147483647 w 452"/>
              <a:gd name="T73" fmla="*/ 2147483647 h 832"/>
              <a:gd name="T74" fmla="*/ 2147483647 w 452"/>
              <a:gd name="T75" fmla="*/ 2147483647 h 832"/>
              <a:gd name="T76" fmla="*/ 2147483647 w 452"/>
              <a:gd name="T77" fmla="*/ 2147483647 h 832"/>
              <a:gd name="T78" fmla="*/ 2147483647 w 452"/>
              <a:gd name="T79" fmla="*/ 2147483647 h 832"/>
              <a:gd name="T80" fmla="*/ 2147483647 w 452"/>
              <a:gd name="T81" fmla="*/ 2147483647 h 832"/>
              <a:gd name="T82" fmla="*/ 2147483647 w 452"/>
              <a:gd name="T83" fmla="*/ 2147483647 h 832"/>
              <a:gd name="T84" fmla="*/ 2147483647 w 452"/>
              <a:gd name="T85" fmla="*/ 2147483647 h 832"/>
              <a:gd name="T86" fmla="*/ 2147483647 w 452"/>
              <a:gd name="T87" fmla="*/ 2147483647 h 832"/>
              <a:gd name="T88" fmla="*/ 2147483647 w 452"/>
              <a:gd name="T89" fmla="*/ 2147483647 h 832"/>
              <a:gd name="T90" fmla="*/ 2147483647 w 452"/>
              <a:gd name="T91" fmla="*/ 2147483647 h 832"/>
              <a:gd name="T92" fmla="*/ 0 w 452"/>
              <a:gd name="T93" fmla="*/ 2147483647 h 832"/>
              <a:gd name="T94" fmla="*/ 2147483647 w 452"/>
              <a:gd name="T95" fmla="*/ 2147483647 h 832"/>
              <a:gd name="T96" fmla="*/ 2147483647 w 452"/>
              <a:gd name="T97" fmla="*/ 2147483647 h 832"/>
              <a:gd name="T98" fmla="*/ 2147483647 w 452"/>
              <a:gd name="T99" fmla="*/ 2147483647 h 832"/>
              <a:gd name="T100" fmla="*/ 0 w 452"/>
              <a:gd name="T101" fmla="*/ 2147483647 h 832"/>
              <a:gd name="T102" fmla="*/ 2147483647 w 452"/>
              <a:gd name="T103" fmla="*/ 2147483647 h 832"/>
              <a:gd name="T104" fmla="*/ 2147483647 w 452"/>
              <a:gd name="T105" fmla="*/ 2147483647 h 832"/>
              <a:gd name="T106" fmla="*/ 2147483647 w 452"/>
              <a:gd name="T107" fmla="*/ 2147483647 h 832"/>
              <a:gd name="T108" fmla="*/ 2147483647 w 452"/>
              <a:gd name="T109" fmla="*/ 2147483647 h 832"/>
              <a:gd name="T110" fmla="*/ 2147483647 w 452"/>
              <a:gd name="T111" fmla="*/ 2147483647 h 832"/>
              <a:gd name="T112" fmla="*/ 2147483647 w 452"/>
              <a:gd name="T113" fmla="*/ 2147483647 h 832"/>
              <a:gd name="T114" fmla="*/ 2147483647 w 452"/>
              <a:gd name="T115" fmla="*/ 2147483647 h 832"/>
              <a:gd name="T116" fmla="*/ 2147483647 w 452"/>
              <a:gd name="T117" fmla="*/ 2147483647 h 832"/>
              <a:gd name="T118" fmla="*/ 2147483647 w 452"/>
              <a:gd name="T119" fmla="*/ 2147483647 h 832"/>
              <a:gd name="T120" fmla="*/ 2147483647 w 452"/>
              <a:gd name="T121" fmla="*/ 2147483647 h 832"/>
              <a:gd name="T122" fmla="*/ 2147483647 w 452"/>
              <a:gd name="T123" fmla="*/ 2147483647 h 832"/>
              <a:gd name="T124" fmla="*/ 2147483647 w 452"/>
              <a:gd name="T125" fmla="*/ 2147483647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GB"/>
          </a:p>
        </p:txBody>
      </p:sp>
      <p:sp>
        <p:nvSpPr>
          <p:cNvPr id="672" name="Freeform 254"/>
          <p:cNvSpPr>
            <a:spLocks/>
          </p:cNvSpPr>
          <p:nvPr>
            <p:custDataLst>
              <p:tags r:id="rId183"/>
            </p:custDataLst>
          </p:nvPr>
        </p:nvSpPr>
        <p:spPr bwMode="auto">
          <a:xfrm>
            <a:off x="4743450" y="4442867"/>
            <a:ext cx="36513" cy="66675"/>
          </a:xfrm>
          <a:custGeom>
            <a:avLst/>
            <a:gdLst>
              <a:gd name="T0" fmla="*/ 2147483647 w 80"/>
              <a:gd name="T1" fmla="*/ 2147483647 h 126"/>
              <a:gd name="T2" fmla="*/ 2147483647 w 80"/>
              <a:gd name="T3" fmla="*/ 2147483647 h 126"/>
              <a:gd name="T4" fmla="*/ 2147483647 w 80"/>
              <a:gd name="T5" fmla="*/ 2147483647 h 126"/>
              <a:gd name="T6" fmla="*/ 2147483647 w 80"/>
              <a:gd name="T7" fmla="*/ 2147483647 h 126"/>
              <a:gd name="T8" fmla="*/ 2147483647 w 80"/>
              <a:gd name="T9" fmla="*/ 2147483647 h 126"/>
              <a:gd name="T10" fmla="*/ 2147483647 w 80"/>
              <a:gd name="T11" fmla="*/ 2147483647 h 126"/>
              <a:gd name="T12" fmla="*/ 2147483647 w 80"/>
              <a:gd name="T13" fmla="*/ 2147483647 h 126"/>
              <a:gd name="T14" fmla="*/ 2147483647 w 80"/>
              <a:gd name="T15" fmla="*/ 2147483647 h 126"/>
              <a:gd name="T16" fmla="*/ 2147483647 w 80"/>
              <a:gd name="T17" fmla="*/ 2147483647 h 126"/>
              <a:gd name="T18" fmla="*/ 2147483647 w 80"/>
              <a:gd name="T19" fmla="*/ 2147483647 h 126"/>
              <a:gd name="T20" fmla="*/ 2147483647 w 80"/>
              <a:gd name="T21" fmla="*/ 2147483647 h 126"/>
              <a:gd name="T22" fmla="*/ 0 w 80"/>
              <a:gd name="T23" fmla="*/ 2147483647 h 126"/>
              <a:gd name="T24" fmla="*/ 2147483647 w 80"/>
              <a:gd name="T25" fmla="*/ 2147483647 h 126"/>
              <a:gd name="T26" fmla="*/ 2147483647 w 80"/>
              <a:gd name="T27" fmla="*/ 2147483647 h 126"/>
              <a:gd name="T28" fmla="*/ 2147483647 w 80"/>
              <a:gd name="T29" fmla="*/ 2147483647 h 126"/>
              <a:gd name="T30" fmla="*/ 2147483647 w 80"/>
              <a:gd name="T31" fmla="*/ 2147483647 h 126"/>
              <a:gd name="T32" fmla="*/ 2147483647 w 80"/>
              <a:gd name="T33" fmla="*/ 2147483647 h 126"/>
              <a:gd name="T34" fmla="*/ 2147483647 w 80"/>
              <a:gd name="T35" fmla="*/ 0 h 126"/>
              <a:gd name="T36" fmla="*/ 2147483647 w 80"/>
              <a:gd name="T37" fmla="*/ 0 h 126"/>
              <a:gd name="T38" fmla="*/ 2147483647 w 80"/>
              <a:gd name="T39" fmla="*/ 2147483647 h 126"/>
              <a:gd name="T40" fmla="*/ 2147483647 w 80"/>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00B050"/>
          </a:solidFill>
          <a:ln w="9525" cmpd="sng">
            <a:solidFill>
              <a:srgbClr val="FFFFFF"/>
            </a:solidFill>
            <a:prstDash val="solid"/>
            <a:round/>
            <a:headEnd/>
            <a:tailEnd/>
          </a:ln>
        </p:spPr>
        <p:txBody>
          <a:bodyPr/>
          <a:lstStyle/>
          <a:p>
            <a:endParaRPr lang="en-GB"/>
          </a:p>
        </p:txBody>
      </p:sp>
      <p:sp>
        <p:nvSpPr>
          <p:cNvPr id="673" name="Freeform 255"/>
          <p:cNvSpPr>
            <a:spLocks/>
          </p:cNvSpPr>
          <p:nvPr>
            <p:custDataLst>
              <p:tags r:id="rId184"/>
            </p:custDataLst>
          </p:nvPr>
        </p:nvSpPr>
        <p:spPr bwMode="auto">
          <a:xfrm>
            <a:off x="4732338" y="4403179"/>
            <a:ext cx="55562" cy="60325"/>
          </a:xfrm>
          <a:custGeom>
            <a:avLst/>
            <a:gdLst>
              <a:gd name="T0" fmla="*/ 2147483647 w 124"/>
              <a:gd name="T1" fmla="*/ 0 h 117"/>
              <a:gd name="T2" fmla="*/ 2147483647 w 124"/>
              <a:gd name="T3" fmla="*/ 2147483647 h 117"/>
              <a:gd name="T4" fmla="*/ 2147483647 w 124"/>
              <a:gd name="T5" fmla="*/ 2147483647 h 117"/>
              <a:gd name="T6" fmla="*/ 2147483647 w 124"/>
              <a:gd name="T7" fmla="*/ 2147483647 h 117"/>
              <a:gd name="T8" fmla="*/ 2147483647 w 124"/>
              <a:gd name="T9" fmla="*/ 2147483647 h 117"/>
              <a:gd name="T10" fmla="*/ 2147483647 w 124"/>
              <a:gd name="T11" fmla="*/ 2147483647 h 117"/>
              <a:gd name="T12" fmla="*/ 2147483647 w 124"/>
              <a:gd name="T13" fmla="*/ 2147483647 h 117"/>
              <a:gd name="T14" fmla="*/ 2147483647 w 124"/>
              <a:gd name="T15" fmla="*/ 2147483647 h 117"/>
              <a:gd name="T16" fmla="*/ 2147483647 w 124"/>
              <a:gd name="T17" fmla="*/ 2147483647 h 117"/>
              <a:gd name="T18" fmla="*/ 2147483647 w 124"/>
              <a:gd name="T19" fmla="*/ 2147483647 h 117"/>
              <a:gd name="T20" fmla="*/ 2147483647 w 124"/>
              <a:gd name="T21" fmla="*/ 2147483647 h 117"/>
              <a:gd name="T22" fmla="*/ 2147483647 w 124"/>
              <a:gd name="T23" fmla="*/ 2147483647 h 117"/>
              <a:gd name="T24" fmla="*/ 2147483647 w 124"/>
              <a:gd name="T25" fmla="*/ 2147483647 h 117"/>
              <a:gd name="T26" fmla="*/ 2147483647 w 124"/>
              <a:gd name="T27" fmla="*/ 2147483647 h 117"/>
              <a:gd name="T28" fmla="*/ 2147483647 w 124"/>
              <a:gd name="T29" fmla="*/ 2147483647 h 117"/>
              <a:gd name="T30" fmla="*/ 2147483647 w 124"/>
              <a:gd name="T31" fmla="*/ 2147483647 h 117"/>
              <a:gd name="T32" fmla="*/ 2147483647 w 124"/>
              <a:gd name="T33" fmla="*/ 2147483647 h 117"/>
              <a:gd name="T34" fmla="*/ 2147483647 w 124"/>
              <a:gd name="T35" fmla="*/ 2147483647 h 117"/>
              <a:gd name="T36" fmla="*/ 2147483647 w 124"/>
              <a:gd name="T37" fmla="*/ 2147483647 h 117"/>
              <a:gd name="T38" fmla="*/ 2147483647 w 124"/>
              <a:gd name="T39" fmla="*/ 2147483647 h 117"/>
              <a:gd name="T40" fmla="*/ 0 w 124"/>
              <a:gd name="T41" fmla="*/ 2147483647 h 117"/>
              <a:gd name="T42" fmla="*/ 2147483647 w 124"/>
              <a:gd name="T43" fmla="*/ 2147483647 h 117"/>
              <a:gd name="T44" fmla="*/ 2147483647 w 124"/>
              <a:gd name="T45" fmla="*/ 2147483647 h 117"/>
              <a:gd name="T46" fmla="*/ 2147483647 w 124"/>
              <a:gd name="T47" fmla="*/ 2147483647 h 117"/>
              <a:gd name="T48" fmla="*/ 2147483647 w 124"/>
              <a:gd name="T49" fmla="*/ 2147483647 h 117"/>
              <a:gd name="T50" fmla="*/ 2147483647 w 124"/>
              <a:gd name="T51" fmla="*/ 2147483647 h 117"/>
              <a:gd name="T52" fmla="*/ 2147483647 w 124"/>
              <a:gd name="T53" fmla="*/ 2147483647 h 117"/>
              <a:gd name="T54" fmla="*/ 2147483647 w 124"/>
              <a:gd name="T55" fmla="*/ 2147483647 h 117"/>
              <a:gd name="T56" fmla="*/ 2147483647 w 124"/>
              <a:gd name="T57" fmla="*/ 2147483647 h 117"/>
              <a:gd name="T58" fmla="*/ 2147483647 w 124"/>
              <a:gd name="T59" fmla="*/ 2147483647 h 117"/>
              <a:gd name="T60" fmla="*/ 2147483647 w 124"/>
              <a:gd name="T61" fmla="*/ 2147483647 h 117"/>
              <a:gd name="T62" fmla="*/ 2147483647 w 124"/>
              <a:gd name="T63" fmla="*/ 2147483647 h 117"/>
              <a:gd name="T64" fmla="*/ 2147483647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674" name="Freeform 256"/>
          <p:cNvSpPr>
            <a:spLocks/>
          </p:cNvSpPr>
          <p:nvPr>
            <p:custDataLst>
              <p:tags r:id="rId185"/>
            </p:custDataLst>
          </p:nvPr>
        </p:nvSpPr>
        <p:spPr bwMode="auto">
          <a:xfrm>
            <a:off x="5037138" y="3083967"/>
            <a:ext cx="503237" cy="473075"/>
          </a:xfrm>
          <a:custGeom>
            <a:avLst/>
            <a:gdLst>
              <a:gd name="T0" fmla="*/ 2147483647 w 1156"/>
              <a:gd name="T1" fmla="*/ 2147483647 h 900"/>
              <a:gd name="T2" fmla="*/ 2147483647 w 1156"/>
              <a:gd name="T3" fmla="*/ 2147483647 h 900"/>
              <a:gd name="T4" fmla="*/ 2147483647 w 1156"/>
              <a:gd name="T5" fmla="*/ 2147483647 h 900"/>
              <a:gd name="T6" fmla="*/ 2147483647 w 1156"/>
              <a:gd name="T7" fmla="*/ 2147483647 h 900"/>
              <a:gd name="T8" fmla="*/ 2147483647 w 1156"/>
              <a:gd name="T9" fmla="*/ 2147483647 h 900"/>
              <a:gd name="T10" fmla="*/ 2147483647 w 1156"/>
              <a:gd name="T11" fmla="*/ 2147483647 h 900"/>
              <a:gd name="T12" fmla="*/ 2147483647 w 1156"/>
              <a:gd name="T13" fmla="*/ 2147483647 h 900"/>
              <a:gd name="T14" fmla="*/ 2147483647 w 1156"/>
              <a:gd name="T15" fmla="*/ 2147483647 h 900"/>
              <a:gd name="T16" fmla="*/ 2147483647 w 1156"/>
              <a:gd name="T17" fmla="*/ 2147483647 h 900"/>
              <a:gd name="T18" fmla="*/ 2147483647 w 1156"/>
              <a:gd name="T19" fmla="*/ 2147483647 h 900"/>
              <a:gd name="T20" fmla="*/ 2147483647 w 1156"/>
              <a:gd name="T21" fmla="*/ 2147483647 h 900"/>
              <a:gd name="T22" fmla="*/ 2147483647 w 1156"/>
              <a:gd name="T23" fmla="*/ 2147483647 h 900"/>
              <a:gd name="T24" fmla="*/ 2147483647 w 1156"/>
              <a:gd name="T25" fmla="*/ 2147483647 h 900"/>
              <a:gd name="T26" fmla="*/ 2147483647 w 1156"/>
              <a:gd name="T27" fmla="*/ 2147483647 h 900"/>
              <a:gd name="T28" fmla="*/ 2147483647 w 1156"/>
              <a:gd name="T29" fmla="*/ 2147483647 h 900"/>
              <a:gd name="T30" fmla="*/ 2147483647 w 1156"/>
              <a:gd name="T31" fmla="*/ 2147483647 h 900"/>
              <a:gd name="T32" fmla="*/ 2147483647 w 1156"/>
              <a:gd name="T33" fmla="*/ 2147483647 h 900"/>
              <a:gd name="T34" fmla="*/ 2147483647 w 1156"/>
              <a:gd name="T35" fmla="*/ 2147483647 h 900"/>
              <a:gd name="T36" fmla="*/ 2147483647 w 1156"/>
              <a:gd name="T37" fmla="*/ 2147483647 h 900"/>
              <a:gd name="T38" fmla="*/ 2147483647 w 1156"/>
              <a:gd name="T39" fmla="*/ 2147483647 h 900"/>
              <a:gd name="T40" fmla="*/ 2147483647 w 1156"/>
              <a:gd name="T41" fmla="*/ 2147483647 h 900"/>
              <a:gd name="T42" fmla="*/ 2147483647 w 1156"/>
              <a:gd name="T43" fmla="*/ 2147483647 h 900"/>
              <a:gd name="T44" fmla="*/ 2147483647 w 1156"/>
              <a:gd name="T45" fmla="*/ 2147483647 h 900"/>
              <a:gd name="T46" fmla="*/ 2147483647 w 1156"/>
              <a:gd name="T47" fmla="*/ 2147483647 h 900"/>
              <a:gd name="T48" fmla="*/ 2147483647 w 1156"/>
              <a:gd name="T49" fmla="*/ 2147483647 h 900"/>
              <a:gd name="T50" fmla="*/ 2147483647 w 1156"/>
              <a:gd name="T51" fmla="*/ 2147483647 h 900"/>
              <a:gd name="T52" fmla="*/ 2147483647 w 1156"/>
              <a:gd name="T53" fmla="*/ 2147483647 h 900"/>
              <a:gd name="T54" fmla="*/ 2147483647 w 1156"/>
              <a:gd name="T55" fmla="*/ 2147483647 h 900"/>
              <a:gd name="T56" fmla="*/ 2147483647 w 1156"/>
              <a:gd name="T57" fmla="*/ 2147483647 h 900"/>
              <a:gd name="T58" fmla="*/ 2147483647 w 1156"/>
              <a:gd name="T59" fmla="*/ 2147483647 h 900"/>
              <a:gd name="T60" fmla="*/ 2147483647 w 1156"/>
              <a:gd name="T61" fmla="*/ 2147483647 h 900"/>
              <a:gd name="T62" fmla="*/ 2147483647 w 1156"/>
              <a:gd name="T63" fmla="*/ 2147483647 h 900"/>
              <a:gd name="T64" fmla="*/ 2147483647 w 1156"/>
              <a:gd name="T65" fmla="*/ 2147483647 h 900"/>
              <a:gd name="T66" fmla="*/ 2147483647 w 1156"/>
              <a:gd name="T67" fmla="*/ 2147483647 h 900"/>
              <a:gd name="T68" fmla="*/ 2147483647 w 1156"/>
              <a:gd name="T69" fmla="*/ 2147483647 h 900"/>
              <a:gd name="T70" fmla="*/ 2147483647 w 1156"/>
              <a:gd name="T71" fmla="*/ 2147483647 h 900"/>
              <a:gd name="T72" fmla="*/ 2147483647 w 1156"/>
              <a:gd name="T73" fmla="*/ 2147483647 h 900"/>
              <a:gd name="T74" fmla="*/ 2147483647 w 1156"/>
              <a:gd name="T75" fmla="*/ 2147483647 h 900"/>
              <a:gd name="T76" fmla="*/ 2147483647 w 1156"/>
              <a:gd name="T77" fmla="*/ 2147483647 h 900"/>
              <a:gd name="T78" fmla="*/ 2147483647 w 1156"/>
              <a:gd name="T79" fmla="*/ 2147483647 h 900"/>
              <a:gd name="T80" fmla="*/ 2147483647 w 1156"/>
              <a:gd name="T81" fmla="*/ 2147483647 h 900"/>
              <a:gd name="T82" fmla="*/ 2147483647 w 1156"/>
              <a:gd name="T83" fmla="*/ 2147483647 h 900"/>
              <a:gd name="T84" fmla="*/ 2147483647 w 1156"/>
              <a:gd name="T85" fmla="*/ 2147483647 h 900"/>
              <a:gd name="T86" fmla="*/ 2147483647 w 1156"/>
              <a:gd name="T87" fmla="*/ 2147483647 h 900"/>
              <a:gd name="T88" fmla="*/ 2147483647 w 1156"/>
              <a:gd name="T89" fmla="*/ 2147483647 h 900"/>
              <a:gd name="T90" fmla="*/ 2147483647 w 1156"/>
              <a:gd name="T91" fmla="*/ 2147483647 h 900"/>
              <a:gd name="T92" fmla="*/ 2147483647 w 1156"/>
              <a:gd name="T93" fmla="*/ 2147483647 h 900"/>
              <a:gd name="T94" fmla="*/ 2147483647 w 1156"/>
              <a:gd name="T95" fmla="*/ 2147483647 h 900"/>
              <a:gd name="T96" fmla="*/ 2147483647 w 1156"/>
              <a:gd name="T97" fmla="*/ 2147483647 h 900"/>
              <a:gd name="T98" fmla="*/ 2147483647 w 1156"/>
              <a:gd name="T99" fmla="*/ 2147483647 h 900"/>
              <a:gd name="T100" fmla="*/ 2147483647 w 1156"/>
              <a:gd name="T101" fmla="*/ 2147483647 h 900"/>
              <a:gd name="T102" fmla="*/ 2147483647 w 1156"/>
              <a:gd name="T103" fmla="*/ 2147483647 h 900"/>
              <a:gd name="T104" fmla="*/ 2147483647 w 1156"/>
              <a:gd name="T105" fmla="*/ 2147483647 h 900"/>
              <a:gd name="T106" fmla="*/ 2147483647 w 1156"/>
              <a:gd name="T107" fmla="*/ 2147483647 h 900"/>
              <a:gd name="T108" fmla="*/ 2147483647 w 1156"/>
              <a:gd name="T109" fmla="*/ 2147483647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GB"/>
          </a:p>
        </p:txBody>
      </p:sp>
      <p:sp>
        <p:nvSpPr>
          <p:cNvPr id="675" name="Freeform 257"/>
          <p:cNvSpPr>
            <a:spLocks/>
          </p:cNvSpPr>
          <p:nvPr>
            <p:custDataLst>
              <p:tags r:id="rId186"/>
            </p:custDataLst>
          </p:nvPr>
        </p:nvSpPr>
        <p:spPr bwMode="auto">
          <a:xfrm>
            <a:off x="5065713" y="3760242"/>
            <a:ext cx="247650" cy="228600"/>
          </a:xfrm>
          <a:custGeom>
            <a:avLst/>
            <a:gdLst>
              <a:gd name="T0" fmla="*/ 2147483647 w 571"/>
              <a:gd name="T1" fmla="*/ 2147483647 h 443"/>
              <a:gd name="T2" fmla="*/ 2147483647 w 571"/>
              <a:gd name="T3" fmla="*/ 2147483647 h 443"/>
              <a:gd name="T4" fmla="*/ 2147483647 w 571"/>
              <a:gd name="T5" fmla="*/ 2147483647 h 443"/>
              <a:gd name="T6" fmla="*/ 2147483647 w 571"/>
              <a:gd name="T7" fmla="*/ 2147483647 h 443"/>
              <a:gd name="T8" fmla="*/ 2147483647 w 571"/>
              <a:gd name="T9" fmla="*/ 2147483647 h 443"/>
              <a:gd name="T10" fmla="*/ 2147483647 w 571"/>
              <a:gd name="T11" fmla="*/ 2147483647 h 443"/>
              <a:gd name="T12" fmla="*/ 2147483647 w 571"/>
              <a:gd name="T13" fmla="*/ 2147483647 h 443"/>
              <a:gd name="T14" fmla="*/ 2147483647 w 571"/>
              <a:gd name="T15" fmla="*/ 2147483647 h 443"/>
              <a:gd name="T16" fmla="*/ 2147483647 w 571"/>
              <a:gd name="T17" fmla="*/ 2147483647 h 443"/>
              <a:gd name="T18" fmla="*/ 2147483647 w 571"/>
              <a:gd name="T19" fmla="*/ 2147483647 h 443"/>
              <a:gd name="T20" fmla="*/ 2147483647 w 571"/>
              <a:gd name="T21" fmla="*/ 2147483647 h 443"/>
              <a:gd name="T22" fmla="*/ 2147483647 w 571"/>
              <a:gd name="T23" fmla="*/ 2147483647 h 443"/>
              <a:gd name="T24" fmla="*/ 2147483647 w 571"/>
              <a:gd name="T25" fmla="*/ 2147483647 h 443"/>
              <a:gd name="T26" fmla="*/ 2147483647 w 571"/>
              <a:gd name="T27" fmla="*/ 2147483647 h 443"/>
              <a:gd name="T28" fmla="*/ 2147483647 w 571"/>
              <a:gd name="T29" fmla="*/ 2147483647 h 443"/>
              <a:gd name="T30" fmla="*/ 2147483647 w 571"/>
              <a:gd name="T31" fmla="*/ 2147483647 h 443"/>
              <a:gd name="T32" fmla="*/ 2147483647 w 571"/>
              <a:gd name="T33" fmla="*/ 2147483647 h 443"/>
              <a:gd name="T34" fmla="*/ 2147483647 w 571"/>
              <a:gd name="T35" fmla="*/ 2147483647 h 443"/>
              <a:gd name="T36" fmla="*/ 2147483647 w 571"/>
              <a:gd name="T37" fmla="*/ 2147483647 h 443"/>
              <a:gd name="T38" fmla="*/ 2147483647 w 571"/>
              <a:gd name="T39" fmla="*/ 2147483647 h 443"/>
              <a:gd name="T40" fmla="*/ 2147483647 w 571"/>
              <a:gd name="T41" fmla="*/ 2147483647 h 443"/>
              <a:gd name="T42" fmla="*/ 2147483647 w 571"/>
              <a:gd name="T43" fmla="*/ 2147483647 h 443"/>
              <a:gd name="T44" fmla="*/ 2147483647 w 571"/>
              <a:gd name="T45" fmla="*/ 2147483647 h 443"/>
              <a:gd name="T46" fmla="*/ 2147483647 w 571"/>
              <a:gd name="T47" fmla="*/ 2147483647 h 443"/>
              <a:gd name="T48" fmla="*/ 2147483647 w 571"/>
              <a:gd name="T49" fmla="*/ 2147483647 h 443"/>
              <a:gd name="T50" fmla="*/ 2147483647 w 571"/>
              <a:gd name="T51" fmla="*/ 2147483647 h 443"/>
              <a:gd name="T52" fmla="*/ 2147483647 w 571"/>
              <a:gd name="T53" fmla="*/ 2147483647 h 443"/>
              <a:gd name="T54" fmla="*/ 2147483647 w 571"/>
              <a:gd name="T55" fmla="*/ 2147483647 h 443"/>
              <a:gd name="T56" fmla="*/ 2147483647 w 571"/>
              <a:gd name="T57" fmla="*/ 2147483647 h 443"/>
              <a:gd name="T58" fmla="*/ 2147483647 w 571"/>
              <a:gd name="T59" fmla="*/ 2147483647 h 443"/>
              <a:gd name="T60" fmla="*/ 2147483647 w 571"/>
              <a:gd name="T61" fmla="*/ 2147483647 h 443"/>
              <a:gd name="T62" fmla="*/ 2147483647 w 571"/>
              <a:gd name="T63" fmla="*/ 2147483647 h 443"/>
              <a:gd name="T64" fmla="*/ 2147483647 w 571"/>
              <a:gd name="T65" fmla="*/ 2147483647 h 443"/>
              <a:gd name="T66" fmla="*/ 2147483647 w 571"/>
              <a:gd name="T67" fmla="*/ 2147483647 h 443"/>
              <a:gd name="T68" fmla="*/ 2147483647 w 571"/>
              <a:gd name="T69" fmla="*/ 2147483647 h 443"/>
              <a:gd name="T70" fmla="*/ 2147483647 w 571"/>
              <a:gd name="T71" fmla="*/ 2147483647 h 443"/>
              <a:gd name="T72" fmla="*/ 2147483647 w 571"/>
              <a:gd name="T73" fmla="*/ 2147483647 h 443"/>
              <a:gd name="T74" fmla="*/ 2147483647 w 571"/>
              <a:gd name="T75" fmla="*/ 2147483647 h 443"/>
              <a:gd name="T76" fmla="*/ 2147483647 w 571"/>
              <a:gd name="T77" fmla="*/ 2147483647 h 443"/>
              <a:gd name="T78" fmla="*/ 2147483647 w 571"/>
              <a:gd name="T79" fmla="*/ 2147483647 h 443"/>
              <a:gd name="T80" fmla="*/ 2147483647 w 571"/>
              <a:gd name="T81" fmla="*/ 2147483647 h 443"/>
              <a:gd name="T82" fmla="*/ 0 w 571"/>
              <a:gd name="T83" fmla="*/ 2147483647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GB"/>
          </a:p>
        </p:txBody>
      </p:sp>
      <p:sp>
        <p:nvSpPr>
          <p:cNvPr id="676" name="Freeform 258"/>
          <p:cNvSpPr>
            <a:spLocks/>
          </p:cNvSpPr>
          <p:nvPr>
            <p:custDataLst>
              <p:tags r:id="rId187"/>
            </p:custDataLst>
          </p:nvPr>
        </p:nvSpPr>
        <p:spPr bwMode="auto">
          <a:xfrm>
            <a:off x="5260975" y="3534817"/>
            <a:ext cx="120650" cy="120650"/>
          </a:xfrm>
          <a:custGeom>
            <a:avLst/>
            <a:gdLst>
              <a:gd name="T0" fmla="*/ 0 w 286"/>
              <a:gd name="T1" fmla="*/ 2147483647 h 228"/>
              <a:gd name="T2" fmla="*/ 2147483647 w 286"/>
              <a:gd name="T3" fmla="*/ 2147483647 h 228"/>
              <a:gd name="T4" fmla="*/ 2147483647 w 286"/>
              <a:gd name="T5" fmla="*/ 2147483647 h 228"/>
              <a:gd name="T6" fmla="*/ 2147483647 w 286"/>
              <a:gd name="T7" fmla="*/ 2147483647 h 228"/>
              <a:gd name="T8" fmla="*/ 2147483647 w 286"/>
              <a:gd name="T9" fmla="*/ 2147483647 h 228"/>
              <a:gd name="T10" fmla="*/ 2147483647 w 286"/>
              <a:gd name="T11" fmla="*/ 2147483647 h 228"/>
              <a:gd name="T12" fmla="*/ 2147483647 w 286"/>
              <a:gd name="T13" fmla="*/ 2147483647 h 228"/>
              <a:gd name="T14" fmla="*/ 2147483647 w 286"/>
              <a:gd name="T15" fmla="*/ 2147483647 h 228"/>
              <a:gd name="T16" fmla="*/ 2147483647 w 286"/>
              <a:gd name="T17" fmla="*/ 2147483647 h 228"/>
              <a:gd name="T18" fmla="*/ 2147483647 w 286"/>
              <a:gd name="T19" fmla="*/ 2147483647 h 228"/>
              <a:gd name="T20" fmla="*/ 2147483647 w 286"/>
              <a:gd name="T21" fmla="*/ 2147483647 h 228"/>
              <a:gd name="T22" fmla="*/ 2147483647 w 286"/>
              <a:gd name="T23" fmla="*/ 2147483647 h 228"/>
              <a:gd name="T24" fmla="*/ 2147483647 w 286"/>
              <a:gd name="T25" fmla="*/ 2147483647 h 228"/>
              <a:gd name="T26" fmla="*/ 2147483647 w 286"/>
              <a:gd name="T27" fmla="*/ 2147483647 h 228"/>
              <a:gd name="T28" fmla="*/ 2147483647 w 286"/>
              <a:gd name="T29" fmla="*/ 2147483647 h 228"/>
              <a:gd name="T30" fmla="*/ 2147483647 w 286"/>
              <a:gd name="T31" fmla="*/ 2147483647 h 228"/>
              <a:gd name="T32" fmla="*/ 2147483647 w 286"/>
              <a:gd name="T33" fmla="*/ 2147483647 h 228"/>
              <a:gd name="T34" fmla="*/ 2147483647 w 286"/>
              <a:gd name="T35" fmla="*/ 2147483647 h 228"/>
              <a:gd name="T36" fmla="*/ 2147483647 w 286"/>
              <a:gd name="T37" fmla="*/ 2147483647 h 228"/>
              <a:gd name="T38" fmla="*/ 2147483647 w 286"/>
              <a:gd name="T39" fmla="*/ 2147483647 h 228"/>
              <a:gd name="T40" fmla="*/ 2147483647 w 286"/>
              <a:gd name="T41" fmla="*/ 2147483647 h 228"/>
              <a:gd name="T42" fmla="*/ 2147483647 w 286"/>
              <a:gd name="T43" fmla="*/ 2147483647 h 228"/>
              <a:gd name="T44" fmla="*/ 2147483647 w 286"/>
              <a:gd name="T45" fmla="*/ 2147483647 h 228"/>
              <a:gd name="T46" fmla="*/ 2147483647 w 286"/>
              <a:gd name="T47" fmla="*/ 2147483647 h 228"/>
              <a:gd name="T48" fmla="*/ 2147483647 w 286"/>
              <a:gd name="T49" fmla="*/ 2147483647 h 228"/>
              <a:gd name="T50" fmla="*/ 2147483647 w 286"/>
              <a:gd name="T51" fmla="*/ 2147483647 h 228"/>
              <a:gd name="T52" fmla="*/ 2147483647 w 286"/>
              <a:gd name="T53" fmla="*/ 2147483647 h 228"/>
              <a:gd name="T54" fmla="*/ 2147483647 w 286"/>
              <a:gd name="T55" fmla="*/ 2147483647 h 228"/>
              <a:gd name="T56" fmla="*/ 2147483647 w 286"/>
              <a:gd name="T57" fmla="*/ 0 h 228"/>
              <a:gd name="T58" fmla="*/ 2147483647 w 286"/>
              <a:gd name="T59" fmla="*/ 2147483647 h 228"/>
              <a:gd name="T60" fmla="*/ 2147483647 w 286"/>
              <a:gd name="T61" fmla="*/ 2147483647 h 228"/>
              <a:gd name="T62" fmla="*/ 2147483647 w 286"/>
              <a:gd name="T63" fmla="*/ 2147483647 h 228"/>
              <a:gd name="T64" fmla="*/ 2147483647 w 286"/>
              <a:gd name="T65" fmla="*/ 2147483647 h 228"/>
              <a:gd name="T66" fmla="*/ 2147483647 w 286"/>
              <a:gd name="T67" fmla="*/ 2147483647 h 228"/>
              <a:gd name="T68" fmla="*/ 2147483647 w 286"/>
              <a:gd name="T69" fmla="*/ 2147483647 h 228"/>
              <a:gd name="T70" fmla="*/ 2147483647 w 286"/>
              <a:gd name="T71" fmla="*/ 2147483647 h 228"/>
              <a:gd name="T72" fmla="*/ 2147483647 w 286"/>
              <a:gd name="T73" fmla="*/ 2147483647 h 228"/>
              <a:gd name="T74" fmla="*/ 2147483647 w 286"/>
              <a:gd name="T75" fmla="*/ 2147483647 h 228"/>
              <a:gd name="T76" fmla="*/ 0 w 286"/>
              <a:gd name="T77" fmla="*/ 214748364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77" name="Freeform 259"/>
          <p:cNvSpPr>
            <a:spLocks/>
          </p:cNvSpPr>
          <p:nvPr>
            <p:custDataLst>
              <p:tags r:id="rId188"/>
            </p:custDataLst>
          </p:nvPr>
        </p:nvSpPr>
        <p:spPr bwMode="auto">
          <a:xfrm>
            <a:off x="4948238" y="3187154"/>
            <a:ext cx="222250" cy="263525"/>
          </a:xfrm>
          <a:custGeom>
            <a:avLst/>
            <a:gdLst>
              <a:gd name="T0" fmla="*/ 2147483647 w 524"/>
              <a:gd name="T1" fmla="*/ 2147483647 h 505"/>
              <a:gd name="T2" fmla="*/ 2147483647 w 524"/>
              <a:gd name="T3" fmla="*/ 2147483647 h 505"/>
              <a:gd name="T4" fmla="*/ 2147483647 w 524"/>
              <a:gd name="T5" fmla="*/ 2147483647 h 505"/>
              <a:gd name="T6" fmla="*/ 2147483647 w 524"/>
              <a:gd name="T7" fmla="*/ 2147483647 h 505"/>
              <a:gd name="T8" fmla="*/ 2147483647 w 524"/>
              <a:gd name="T9" fmla="*/ 2147483647 h 505"/>
              <a:gd name="T10" fmla="*/ 2147483647 w 524"/>
              <a:gd name="T11" fmla="*/ 2147483647 h 505"/>
              <a:gd name="T12" fmla="*/ 2147483647 w 524"/>
              <a:gd name="T13" fmla="*/ 2147483647 h 505"/>
              <a:gd name="T14" fmla="*/ 2147483647 w 524"/>
              <a:gd name="T15" fmla="*/ 2147483647 h 505"/>
              <a:gd name="T16" fmla="*/ 2147483647 w 524"/>
              <a:gd name="T17" fmla="*/ 2147483647 h 505"/>
              <a:gd name="T18" fmla="*/ 2147483647 w 524"/>
              <a:gd name="T19" fmla="*/ 2147483647 h 505"/>
              <a:gd name="T20" fmla="*/ 2147483647 w 524"/>
              <a:gd name="T21" fmla="*/ 2147483647 h 505"/>
              <a:gd name="T22" fmla="*/ 2147483647 w 524"/>
              <a:gd name="T23" fmla="*/ 2147483647 h 505"/>
              <a:gd name="T24" fmla="*/ 2147483647 w 524"/>
              <a:gd name="T25" fmla="*/ 2147483647 h 505"/>
              <a:gd name="T26" fmla="*/ 2147483647 w 524"/>
              <a:gd name="T27" fmla="*/ 2147483647 h 505"/>
              <a:gd name="T28" fmla="*/ 2147483647 w 524"/>
              <a:gd name="T29" fmla="*/ 2147483647 h 505"/>
              <a:gd name="T30" fmla="*/ 2147483647 w 524"/>
              <a:gd name="T31" fmla="*/ 2147483647 h 505"/>
              <a:gd name="T32" fmla="*/ 2147483647 w 524"/>
              <a:gd name="T33" fmla="*/ 2147483647 h 505"/>
              <a:gd name="T34" fmla="*/ 2147483647 w 524"/>
              <a:gd name="T35" fmla="*/ 2147483647 h 505"/>
              <a:gd name="T36" fmla="*/ 2147483647 w 524"/>
              <a:gd name="T37" fmla="*/ 2147483647 h 505"/>
              <a:gd name="T38" fmla="*/ 2147483647 w 524"/>
              <a:gd name="T39" fmla="*/ 2147483647 h 505"/>
              <a:gd name="T40" fmla="*/ 2147483647 w 524"/>
              <a:gd name="T41" fmla="*/ 2147483647 h 505"/>
              <a:gd name="T42" fmla="*/ 2147483647 w 524"/>
              <a:gd name="T43" fmla="*/ 2147483647 h 505"/>
              <a:gd name="T44" fmla="*/ 2147483647 w 524"/>
              <a:gd name="T45" fmla="*/ 2147483647 h 505"/>
              <a:gd name="T46" fmla="*/ 2147483647 w 524"/>
              <a:gd name="T47" fmla="*/ 2147483647 h 505"/>
              <a:gd name="T48" fmla="*/ 2147483647 w 524"/>
              <a:gd name="T49" fmla="*/ 2147483647 h 505"/>
              <a:gd name="T50" fmla="*/ 2147483647 w 524"/>
              <a:gd name="T51" fmla="*/ 2147483647 h 505"/>
              <a:gd name="T52" fmla="*/ 2147483647 w 524"/>
              <a:gd name="T53" fmla="*/ 2147483647 h 505"/>
              <a:gd name="T54" fmla="*/ 2147483647 w 524"/>
              <a:gd name="T55" fmla="*/ 2147483647 h 505"/>
              <a:gd name="T56" fmla="*/ 2147483647 w 524"/>
              <a:gd name="T57" fmla="*/ 2147483647 h 505"/>
              <a:gd name="T58" fmla="*/ 2147483647 w 524"/>
              <a:gd name="T59" fmla="*/ 2147483647 h 505"/>
              <a:gd name="T60" fmla="*/ 2147483647 w 524"/>
              <a:gd name="T61" fmla="*/ 2147483647 h 505"/>
              <a:gd name="T62" fmla="*/ 2147483647 w 524"/>
              <a:gd name="T63" fmla="*/ 2147483647 h 505"/>
              <a:gd name="T64" fmla="*/ 2147483647 w 524"/>
              <a:gd name="T65" fmla="*/ 2147483647 h 505"/>
              <a:gd name="T66" fmla="*/ 2147483647 w 524"/>
              <a:gd name="T67" fmla="*/ 2147483647 h 505"/>
              <a:gd name="T68" fmla="*/ 2147483647 w 524"/>
              <a:gd name="T69" fmla="*/ 2147483647 h 505"/>
              <a:gd name="T70" fmla="*/ 2147483647 w 524"/>
              <a:gd name="T71" fmla="*/ 2147483647 h 505"/>
              <a:gd name="T72" fmla="*/ 2147483647 w 524"/>
              <a:gd name="T73" fmla="*/ 2147483647 h 505"/>
              <a:gd name="T74" fmla="*/ 2147483647 w 524"/>
              <a:gd name="T75" fmla="*/ 2147483647 h 505"/>
              <a:gd name="T76" fmla="*/ 0 w 524"/>
              <a:gd name="T77" fmla="*/ 2147483647 h 505"/>
              <a:gd name="T78" fmla="*/ 0 w 524"/>
              <a:gd name="T79" fmla="*/ 2147483647 h 505"/>
              <a:gd name="T80" fmla="*/ 2147483647 w 524"/>
              <a:gd name="T81" fmla="*/ 2147483647 h 505"/>
              <a:gd name="T82" fmla="*/ 2147483647 w 524"/>
              <a:gd name="T83" fmla="*/ 2147483647 h 505"/>
              <a:gd name="T84" fmla="*/ 2147483647 w 524"/>
              <a:gd name="T85" fmla="*/ 2147483647 h 505"/>
              <a:gd name="T86" fmla="*/ 2147483647 w 524"/>
              <a:gd name="T87" fmla="*/ 2147483647 h 505"/>
              <a:gd name="T88" fmla="*/ 2147483647 w 524"/>
              <a:gd name="T89" fmla="*/ 2147483647 h 505"/>
              <a:gd name="T90" fmla="*/ 2147483647 w 524"/>
              <a:gd name="T91" fmla="*/ 2147483647 h 505"/>
              <a:gd name="T92" fmla="*/ 2147483647 w 524"/>
              <a:gd name="T93" fmla="*/ 2147483647 h 505"/>
              <a:gd name="T94" fmla="*/ 2147483647 w 524"/>
              <a:gd name="T95" fmla="*/ 2147483647 h 505"/>
              <a:gd name="T96" fmla="*/ 2147483647 w 524"/>
              <a:gd name="T97" fmla="*/ 2147483647 h 505"/>
              <a:gd name="T98" fmla="*/ 2147483647 w 524"/>
              <a:gd name="T99" fmla="*/ 2147483647 h 505"/>
              <a:gd name="T100" fmla="*/ 2147483647 w 524"/>
              <a:gd name="T101" fmla="*/ 2147483647 h 505"/>
              <a:gd name="T102" fmla="*/ 2147483647 w 524"/>
              <a:gd name="T103" fmla="*/ 2147483647 h 505"/>
              <a:gd name="T104" fmla="*/ 2147483647 w 524"/>
              <a:gd name="T105" fmla="*/ 2147483647 h 505"/>
              <a:gd name="T106" fmla="*/ 2147483647 w 524"/>
              <a:gd name="T107" fmla="*/ 2147483647 h 505"/>
              <a:gd name="T108" fmla="*/ 2147483647 w 524"/>
              <a:gd name="T109" fmla="*/ 2147483647 h 505"/>
              <a:gd name="T110" fmla="*/ 2147483647 w 524"/>
              <a:gd name="T111" fmla="*/ 2147483647 h 505"/>
              <a:gd name="T112" fmla="*/ 2147483647 w 524"/>
              <a:gd name="T113" fmla="*/ 2147483647 h 505"/>
              <a:gd name="T114" fmla="*/ 2147483647 w 524"/>
              <a:gd name="T115" fmla="*/ 2147483647 h 505"/>
              <a:gd name="T116" fmla="*/ 2147483647 w 524"/>
              <a:gd name="T117" fmla="*/ 2147483647 h 505"/>
              <a:gd name="T118" fmla="*/ 2147483647 w 524"/>
              <a:gd name="T119" fmla="*/ 2147483647 h 505"/>
              <a:gd name="T120" fmla="*/ 2147483647 w 524"/>
              <a:gd name="T121" fmla="*/ 2147483647 h 505"/>
              <a:gd name="T122" fmla="*/ 2147483647 w 524"/>
              <a:gd name="T123" fmla="*/ 2147483647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GB"/>
          </a:p>
        </p:txBody>
      </p:sp>
      <p:sp>
        <p:nvSpPr>
          <p:cNvPr id="678" name="Freeform 260"/>
          <p:cNvSpPr>
            <a:spLocks/>
          </p:cNvSpPr>
          <p:nvPr>
            <p:custDataLst>
              <p:tags r:id="rId189"/>
            </p:custDataLst>
          </p:nvPr>
        </p:nvSpPr>
        <p:spPr bwMode="auto">
          <a:xfrm>
            <a:off x="5448300" y="3147467"/>
            <a:ext cx="331788" cy="290512"/>
          </a:xfrm>
          <a:custGeom>
            <a:avLst/>
            <a:gdLst>
              <a:gd name="T0" fmla="*/ 2147483647 w 764"/>
              <a:gd name="T1" fmla="*/ 2147483647 h 555"/>
              <a:gd name="T2" fmla="*/ 2147483647 w 764"/>
              <a:gd name="T3" fmla="*/ 2147483647 h 555"/>
              <a:gd name="T4" fmla="*/ 2147483647 w 764"/>
              <a:gd name="T5" fmla="*/ 2147483647 h 555"/>
              <a:gd name="T6" fmla="*/ 2147483647 w 764"/>
              <a:gd name="T7" fmla="*/ 2147483647 h 555"/>
              <a:gd name="T8" fmla="*/ 2147483647 w 764"/>
              <a:gd name="T9" fmla="*/ 2147483647 h 555"/>
              <a:gd name="T10" fmla="*/ 2147483647 w 764"/>
              <a:gd name="T11" fmla="*/ 2147483647 h 555"/>
              <a:gd name="T12" fmla="*/ 2147483647 w 764"/>
              <a:gd name="T13" fmla="*/ 2147483647 h 555"/>
              <a:gd name="T14" fmla="*/ 2147483647 w 764"/>
              <a:gd name="T15" fmla="*/ 2147483647 h 555"/>
              <a:gd name="T16" fmla="*/ 2147483647 w 764"/>
              <a:gd name="T17" fmla="*/ 2147483647 h 555"/>
              <a:gd name="T18" fmla="*/ 2147483647 w 764"/>
              <a:gd name="T19" fmla="*/ 2147483647 h 555"/>
              <a:gd name="T20" fmla="*/ 2147483647 w 764"/>
              <a:gd name="T21" fmla="*/ 2147483647 h 555"/>
              <a:gd name="T22" fmla="*/ 2147483647 w 764"/>
              <a:gd name="T23" fmla="*/ 2147483647 h 555"/>
              <a:gd name="T24" fmla="*/ 2147483647 w 764"/>
              <a:gd name="T25" fmla="*/ 2147483647 h 555"/>
              <a:gd name="T26" fmla="*/ 2147483647 w 764"/>
              <a:gd name="T27" fmla="*/ 2147483647 h 555"/>
              <a:gd name="T28" fmla="*/ 2147483647 w 764"/>
              <a:gd name="T29" fmla="*/ 2147483647 h 555"/>
              <a:gd name="T30" fmla="*/ 2147483647 w 764"/>
              <a:gd name="T31" fmla="*/ 2147483647 h 555"/>
              <a:gd name="T32" fmla="*/ 2147483647 w 764"/>
              <a:gd name="T33" fmla="*/ 2147483647 h 555"/>
              <a:gd name="T34" fmla="*/ 2147483647 w 764"/>
              <a:gd name="T35" fmla="*/ 2147483647 h 555"/>
              <a:gd name="T36" fmla="*/ 2147483647 w 764"/>
              <a:gd name="T37" fmla="*/ 2147483647 h 555"/>
              <a:gd name="T38" fmla="*/ 2147483647 w 764"/>
              <a:gd name="T39" fmla="*/ 2147483647 h 555"/>
              <a:gd name="T40" fmla="*/ 2147483647 w 764"/>
              <a:gd name="T41" fmla="*/ 2147483647 h 555"/>
              <a:gd name="T42" fmla="*/ 2147483647 w 764"/>
              <a:gd name="T43" fmla="*/ 2147483647 h 555"/>
              <a:gd name="T44" fmla="*/ 2147483647 w 764"/>
              <a:gd name="T45" fmla="*/ 2147483647 h 555"/>
              <a:gd name="T46" fmla="*/ 2147483647 w 764"/>
              <a:gd name="T47" fmla="*/ 2147483647 h 555"/>
              <a:gd name="T48" fmla="*/ 2147483647 w 764"/>
              <a:gd name="T49" fmla="*/ 2147483647 h 555"/>
              <a:gd name="T50" fmla="*/ 2147483647 w 764"/>
              <a:gd name="T51" fmla="*/ 2147483647 h 555"/>
              <a:gd name="T52" fmla="*/ 2147483647 w 764"/>
              <a:gd name="T53" fmla="*/ 2147483647 h 555"/>
              <a:gd name="T54" fmla="*/ 2147483647 w 764"/>
              <a:gd name="T55" fmla="*/ 2147483647 h 555"/>
              <a:gd name="T56" fmla="*/ 2147483647 w 764"/>
              <a:gd name="T57" fmla="*/ 2147483647 h 555"/>
              <a:gd name="T58" fmla="*/ 2147483647 w 764"/>
              <a:gd name="T59" fmla="*/ 2147483647 h 555"/>
              <a:gd name="T60" fmla="*/ 2147483647 w 764"/>
              <a:gd name="T61" fmla="*/ 2147483647 h 555"/>
              <a:gd name="T62" fmla="*/ 2147483647 w 764"/>
              <a:gd name="T63" fmla="*/ 2147483647 h 555"/>
              <a:gd name="T64" fmla="*/ 2147483647 w 764"/>
              <a:gd name="T65" fmla="*/ 2147483647 h 555"/>
              <a:gd name="T66" fmla="*/ 2147483647 w 764"/>
              <a:gd name="T67" fmla="*/ 2147483647 h 555"/>
              <a:gd name="T68" fmla="*/ 2147483647 w 764"/>
              <a:gd name="T69" fmla="*/ 2147483647 h 555"/>
              <a:gd name="T70" fmla="*/ 2147483647 w 764"/>
              <a:gd name="T71" fmla="*/ 2147483647 h 555"/>
              <a:gd name="T72" fmla="*/ 2147483647 w 764"/>
              <a:gd name="T73" fmla="*/ 2147483647 h 555"/>
              <a:gd name="T74" fmla="*/ 2147483647 w 764"/>
              <a:gd name="T75" fmla="*/ 2147483647 h 555"/>
              <a:gd name="T76" fmla="*/ 2147483647 w 764"/>
              <a:gd name="T77" fmla="*/ 2147483647 h 555"/>
              <a:gd name="T78" fmla="*/ 2147483647 w 764"/>
              <a:gd name="T79" fmla="*/ 2147483647 h 555"/>
              <a:gd name="T80" fmla="*/ 2147483647 w 764"/>
              <a:gd name="T81" fmla="*/ 2147483647 h 555"/>
              <a:gd name="T82" fmla="*/ 2147483647 w 764"/>
              <a:gd name="T83" fmla="*/ 2147483647 h 555"/>
              <a:gd name="T84" fmla="*/ 2147483647 w 764"/>
              <a:gd name="T85" fmla="*/ 2147483647 h 555"/>
              <a:gd name="T86" fmla="*/ 2147483647 w 764"/>
              <a:gd name="T87" fmla="*/ 2147483647 h 555"/>
              <a:gd name="T88" fmla="*/ 2147483647 w 764"/>
              <a:gd name="T89" fmla="*/ 2147483647 h 555"/>
              <a:gd name="T90" fmla="*/ 2147483647 w 764"/>
              <a:gd name="T91" fmla="*/ 2147483647 h 555"/>
              <a:gd name="T92" fmla="*/ 2147483647 w 764"/>
              <a:gd name="T93" fmla="*/ 2147483647 h 555"/>
              <a:gd name="T94" fmla="*/ 2147483647 w 764"/>
              <a:gd name="T95" fmla="*/ 2147483647 h 555"/>
              <a:gd name="T96" fmla="*/ 2147483647 w 764"/>
              <a:gd name="T97" fmla="*/ 2147483647 h 555"/>
              <a:gd name="T98" fmla="*/ 2147483647 w 764"/>
              <a:gd name="T99" fmla="*/ 2147483647 h 555"/>
              <a:gd name="T100" fmla="*/ 2147483647 w 764"/>
              <a:gd name="T101" fmla="*/ 2147483647 h 555"/>
              <a:gd name="T102" fmla="*/ 2147483647 w 764"/>
              <a:gd name="T103" fmla="*/ 2147483647 h 555"/>
              <a:gd name="T104" fmla="*/ 2147483647 w 764"/>
              <a:gd name="T105" fmla="*/ 2147483647 h 555"/>
              <a:gd name="T106" fmla="*/ 2147483647 w 764"/>
              <a:gd name="T107" fmla="*/ 2147483647 h 555"/>
              <a:gd name="T108" fmla="*/ 2147483647 w 764"/>
              <a:gd name="T109" fmla="*/ 2147483647 h 555"/>
              <a:gd name="T110" fmla="*/ 2147483647 w 764"/>
              <a:gd name="T111" fmla="*/ 2147483647 h 555"/>
              <a:gd name="T112" fmla="*/ 2147483647 w 764"/>
              <a:gd name="T113" fmla="*/ 2147483647 h 555"/>
              <a:gd name="T114" fmla="*/ 2147483647 w 764"/>
              <a:gd name="T115" fmla="*/ 2147483647 h 555"/>
              <a:gd name="T116" fmla="*/ 2147483647 w 764"/>
              <a:gd name="T117" fmla="*/ 2147483647 h 555"/>
              <a:gd name="T118" fmla="*/ 0 w 764"/>
              <a:gd name="T119" fmla="*/ 2147483647 h 555"/>
              <a:gd name="T120" fmla="*/ 2147483647 w 764"/>
              <a:gd name="T121" fmla="*/ 2147483647 h 555"/>
              <a:gd name="T122" fmla="*/ 2147483647 w 764"/>
              <a:gd name="T123" fmla="*/ 2147483647 h 555"/>
              <a:gd name="T124" fmla="*/ 2147483647 w 764"/>
              <a:gd name="T125" fmla="*/ 2147483647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GB"/>
          </a:p>
        </p:txBody>
      </p:sp>
      <p:sp>
        <p:nvSpPr>
          <p:cNvPr id="679" name="Freeform 261"/>
          <p:cNvSpPr>
            <a:spLocks/>
          </p:cNvSpPr>
          <p:nvPr>
            <p:custDataLst>
              <p:tags r:id="rId190"/>
            </p:custDataLst>
          </p:nvPr>
        </p:nvSpPr>
        <p:spPr bwMode="auto">
          <a:xfrm>
            <a:off x="5480050" y="3196679"/>
            <a:ext cx="365125" cy="423863"/>
          </a:xfrm>
          <a:custGeom>
            <a:avLst/>
            <a:gdLst>
              <a:gd name="T0" fmla="*/ 2147483647 w 831"/>
              <a:gd name="T1" fmla="*/ 2147483647 h 812"/>
              <a:gd name="T2" fmla="*/ 2147483647 w 831"/>
              <a:gd name="T3" fmla="*/ 2147483647 h 812"/>
              <a:gd name="T4" fmla="*/ 2147483647 w 831"/>
              <a:gd name="T5" fmla="*/ 2147483647 h 812"/>
              <a:gd name="T6" fmla="*/ 2147483647 w 831"/>
              <a:gd name="T7" fmla="*/ 2147483647 h 812"/>
              <a:gd name="T8" fmla="*/ 2147483647 w 831"/>
              <a:gd name="T9" fmla="*/ 2147483647 h 812"/>
              <a:gd name="T10" fmla="*/ 2147483647 w 831"/>
              <a:gd name="T11" fmla="*/ 2147483647 h 812"/>
              <a:gd name="T12" fmla="*/ 2147483647 w 831"/>
              <a:gd name="T13" fmla="*/ 2147483647 h 812"/>
              <a:gd name="T14" fmla="*/ 2147483647 w 831"/>
              <a:gd name="T15" fmla="*/ 2147483647 h 812"/>
              <a:gd name="T16" fmla="*/ 2147483647 w 831"/>
              <a:gd name="T17" fmla="*/ 2147483647 h 812"/>
              <a:gd name="T18" fmla="*/ 2147483647 w 831"/>
              <a:gd name="T19" fmla="*/ 2147483647 h 812"/>
              <a:gd name="T20" fmla="*/ 2147483647 w 831"/>
              <a:gd name="T21" fmla="*/ 2147483647 h 812"/>
              <a:gd name="T22" fmla="*/ 2147483647 w 831"/>
              <a:gd name="T23" fmla="*/ 2147483647 h 812"/>
              <a:gd name="T24" fmla="*/ 2147483647 w 831"/>
              <a:gd name="T25" fmla="*/ 2147483647 h 812"/>
              <a:gd name="T26" fmla="*/ 2147483647 w 831"/>
              <a:gd name="T27" fmla="*/ 2147483647 h 812"/>
              <a:gd name="T28" fmla="*/ 2147483647 w 831"/>
              <a:gd name="T29" fmla="*/ 2147483647 h 812"/>
              <a:gd name="T30" fmla="*/ 2147483647 w 831"/>
              <a:gd name="T31" fmla="*/ 2147483647 h 812"/>
              <a:gd name="T32" fmla="*/ 2147483647 w 831"/>
              <a:gd name="T33" fmla="*/ 2147483647 h 812"/>
              <a:gd name="T34" fmla="*/ 2147483647 w 831"/>
              <a:gd name="T35" fmla="*/ 2147483647 h 812"/>
              <a:gd name="T36" fmla="*/ 2147483647 w 831"/>
              <a:gd name="T37" fmla="*/ 2147483647 h 812"/>
              <a:gd name="T38" fmla="*/ 2147483647 w 831"/>
              <a:gd name="T39" fmla="*/ 2147483647 h 812"/>
              <a:gd name="T40" fmla="*/ 2147483647 w 831"/>
              <a:gd name="T41" fmla="*/ 2147483647 h 812"/>
              <a:gd name="T42" fmla="*/ 2147483647 w 831"/>
              <a:gd name="T43" fmla="*/ 2147483647 h 812"/>
              <a:gd name="T44" fmla="*/ 2147483647 w 831"/>
              <a:gd name="T45" fmla="*/ 2147483647 h 812"/>
              <a:gd name="T46" fmla="*/ 2147483647 w 831"/>
              <a:gd name="T47" fmla="*/ 2147483647 h 812"/>
              <a:gd name="T48" fmla="*/ 2147483647 w 831"/>
              <a:gd name="T49" fmla="*/ 2147483647 h 812"/>
              <a:gd name="T50" fmla="*/ 2147483647 w 831"/>
              <a:gd name="T51" fmla="*/ 2147483647 h 812"/>
              <a:gd name="T52" fmla="*/ 2147483647 w 831"/>
              <a:gd name="T53" fmla="*/ 2147483647 h 812"/>
              <a:gd name="T54" fmla="*/ 2147483647 w 831"/>
              <a:gd name="T55" fmla="*/ 2147483647 h 812"/>
              <a:gd name="T56" fmla="*/ 2147483647 w 831"/>
              <a:gd name="T57" fmla="*/ 2147483647 h 812"/>
              <a:gd name="T58" fmla="*/ 2147483647 w 831"/>
              <a:gd name="T59" fmla="*/ 2147483647 h 812"/>
              <a:gd name="T60" fmla="*/ 2147483647 w 831"/>
              <a:gd name="T61" fmla="*/ 2147483647 h 812"/>
              <a:gd name="T62" fmla="*/ 2147483647 w 831"/>
              <a:gd name="T63" fmla="*/ 2147483647 h 812"/>
              <a:gd name="T64" fmla="*/ 2147483647 w 831"/>
              <a:gd name="T65" fmla="*/ 2147483647 h 812"/>
              <a:gd name="T66" fmla="*/ 2147483647 w 831"/>
              <a:gd name="T67" fmla="*/ 2147483647 h 812"/>
              <a:gd name="T68" fmla="*/ 2147483647 w 831"/>
              <a:gd name="T69" fmla="*/ 2147483647 h 812"/>
              <a:gd name="T70" fmla="*/ 2147483647 w 831"/>
              <a:gd name="T71" fmla="*/ 2147483647 h 812"/>
              <a:gd name="T72" fmla="*/ 2147483647 w 831"/>
              <a:gd name="T73" fmla="*/ 2147483647 h 812"/>
              <a:gd name="T74" fmla="*/ 2147483647 w 831"/>
              <a:gd name="T75" fmla="*/ 2147483647 h 812"/>
              <a:gd name="T76" fmla="*/ 2147483647 w 831"/>
              <a:gd name="T77" fmla="*/ 2147483647 h 812"/>
              <a:gd name="T78" fmla="*/ 2147483647 w 831"/>
              <a:gd name="T79" fmla="*/ 2147483647 h 812"/>
              <a:gd name="T80" fmla="*/ 2147483647 w 831"/>
              <a:gd name="T81" fmla="*/ 2147483647 h 812"/>
              <a:gd name="T82" fmla="*/ 2147483647 w 831"/>
              <a:gd name="T83" fmla="*/ 2147483647 h 812"/>
              <a:gd name="T84" fmla="*/ 2147483647 w 831"/>
              <a:gd name="T85" fmla="*/ 2147483647 h 812"/>
              <a:gd name="T86" fmla="*/ 2147483647 w 831"/>
              <a:gd name="T87" fmla="*/ 2147483647 h 812"/>
              <a:gd name="T88" fmla="*/ 2147483647 w 831"/>
              <a:gd name="T89" fmla="*/ 2147483647 h 812"/>
              <a:gd name="T90" fmla="*/ 2147483647 w 831"/>
              <a:gd name="T91" fmla="*/ 2147483647 h 812"/>
              <a:gd name="T92" fmla="*/ 2147483647 w 831"/>
              <a:gd name="T93" fmla="*/ 2147483647 h 812"/>
              <a:gd name="T94" fmla="*/ 2147483647 w 831"/>
              <a:gd name="T95" fmla="*/ 2147483647 h 812"/>
              <a:gd name="T96" fmla="*/ 2147483647 w 831"/>
              <a:gd name="T97" fmla="*/ 2147483647 h 812"/>
              <a:gd name="T98" fmla="*/ 2147483647 w 831"/>
              <a:gd name="T99" fmla="*/ 2147483647 h 812"/>
              <a:gd name="T100" fmla="*/ 2147483647 w 831"/>
              <a:gd name="T101" fmla="*/ 2147483647 h 812"/>
              <a:gd name="T102" fmla="*/ 2147483647 w 831"/>
              <a:gd name="T103" fmla="*/ 2147483647 h 812"/>
              <a:gd name="T104" fmla="*/ 2147483647 w 831"/>
              <a:gd name="T105" fmla="*/ 2147483647 h 812"/>
              <a:gd name="T106" fmla="*/ 2147483647 w 831"/>
              <a:gd name="T107" fmla="*/ 2147483647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GB"/>
          </a:p>
        </p:txBody>
      </p:sp>
      <p:sp>
        <p:nvSpPr>
          <p:cNvPr id="680" name="Freeform 262"/>
          <p:cNvSpPr>
            <a:spLocks/>
          </p:cNvSpPr>
          <p:nvPr>
            <p:custDataLst>
              <p:tags r:id="rId191"/>
            </p:custDataLst>
          </p:nvPr>
        </p:nvSpPr>
        <p:spPr bwMode="auto">
          <a:xfrm>
            <a:off x="6270625" y="3464967"/>
            <a:ext cx="220663" cy="585787"/>
          </a:xfrm>
          <a:custGeom>
            <a:avLst/>
            <a:gdLst>
              <a:gd name="T0" fmla="*/ 2147483647 w 505"/>
              <a:gd name="T1" fmla="*/ 2147483647 h 1121"/>
              <a:gd name="T2" fmla="*/ 2147483647 w 505"/>
              <a:gd name="T3" fmla="*/ 2147483647 h 1121"/>
              <a:gd name="T4" fmla="*/ 2147483647 w 505"/>
              <a:gd name="T5" fmla="*/ 2147483647 h 1121"/>
              <a:gd name="T6" fmla="*/ 2147483647 w 505"/>
              <a:gd name="T7" fmla="*/ 2147483647 h 1121"/>
              <a:gd name="T8" fmla="*/ 2147483647 w 505"/>
              <a:gd name="T9" fmla="*/ 2147483647 h 1121"/>
              <a:gd name="T10" fmla="*/ 2147483647 w 505"/>
              <a:gd name="T11" fmla="*/ 2147483647 h 1121"/>
              <a:gd name="T12" fmla="*/ 2147483647 w 505"/>
              <a:gd name="T13" fmla="*/ 2147483647 h 1121"/>
              <a:gd name="T14" fmla="*/ 2147483647 w 505"/>
              <a:gd name="T15" fmla="*/ 2147483647 h 1121"/>
              <a:gd name="T16" fmla="*/ 2147483647 w 505"/>
              <a:gd name="T17" fmla="*/ 2147483647 h 1121"/>
              <a:gd name="T18" fmla="*/ 2147483647 w 505"/>
              <a:gd name="T19" fmla="*/ 2147483647 h 1121"/>
              <a:gd name="T20" fmla="*/ 2147483647 w 505"/>
              <a:gd name="T21" fmla="*/ 2147483647 h 1121"/>
              <a:gd name="T22" fmla="*/ 2147483647 w 505"/>
              <a:gd name="T23" fmla="*/ 2147483647 h 1121"/>
              <a:gd name="T24" fmla="*/ 2147483647 w 505"/>
              <a:gd name="T25" fmla="*/ 2147483647 h 1121"/>
              <a:gd name="T26" fmla="*/ 2147483647 w 505"/>
              <a:gd name="T27" fmla="*/ 2147483647 h 1121"/>
              <a:gd name="T28" fmla="*/ 2147483647 w 505"/>
              <a:gd name="T29" fmla="*/ 2147483647 h 1121"/>
              <a:gd name="T30" fmla="*/ 2147483647 w 505"/>
              <a:gd name="T31" fmla="*/ 2147483647 h 1121"/>
              <a:gd name="T32" fmla="*/ 2147483647 w 505"/>
              <a:gd name="T33" fmla="*/ 2147483647 h 1121"/>
              <a:gd name="T34" fmla="*/ 2147483647 w 505"/>
              <a:gd name="T35" fmla="*/ 2147483647 h 1121"/>
              <a:gd name="T36" fmla="*/ 2147483647 w 505"/>
              <a:gd name="T37" fmla="*/ 2147483647 h 1121"/>
              <a:gd name="T38" fmla="*/ 2147483647 w 505"/>
              <a:gd name="T39" fmla="*/ 2147483647 h 1121"/>
              <a:gd name="T40" fmla="*/ 2147483647 w 505"/>
              <a:gd name="T41" fmla="*/ 2147483647 h 1121"/>
              <a:gd name="T42" fmla="*/ 2147483647 w 505"/>
              <a:gd name="T43" fmla="*/ 2147483647 h 1121"/>
              <a:gd name="T44" fmla="*/ 2147483647 w 505"/>
              <a:gd name="T45" fmla="*/ 2147483647 h 1121"/>
              <a:gd name="T46" fmla="*/ 2147483647 w 505"/>
              <a:gd name="T47" fmla="*/ 2147483647 h 1121"/>
              <a:gd name="T48" fmla="*/ 2147483647 w 505"/>
              <a:gd name="T49" fmla="*/ 2147483647 h 1121"/>
              <a:gd name="T50" fmla="*/ 2147483647 w 505"/>
              <a:gd name="T51" fmla="*/ 2147483647 h 1121"/>
              <a:gd name="T52" fmla="*/ 2147483647 w 505"/>
              <a:gd name="T53" fmla="*/ 2147483647 h 1121"/>
              <a:gd name="T54" fmla="*/ 2147483647 w 505"/>
              <a:gd name="T55" fmla="*/ 2147483647 h 1121"/>
              <a:gd name="T56" fmla="*/ 2147483647 w 505"/>
              <a:gd name="T57" fmla="*/ 2147483647 h 1121"/>
              <a:gd name="T58" fmla="*/ 2147483647 w 505"/>
              <a:gd name="T59" fmla="*/ 2147483647 h 1121"/>
              <a:gd name="T60" fmla="*/ 2147483647 w 505"/>
              <a:gd name="T61" fmla="*/ 2147483647 h 1121"/>
              <a:gd name="T62" fmla="*/ 2147483647 w 505"/>
              <a:gd name="T63" fmla="*/ 2147483647 h 1121"/>
              <a:gd name="T64" fmla="*/ 2147483647 w 505"/>
              <a:gd name="T65" fmla="*/ 2147483647 h 1121"/>
              <a:gd name="T66" fmla="*/ 2147483647 w 505"/>
              <a:gd name="T67" fmla="*/ 2147483647 h 1121"/>
              <a:gd name="T68" fmla="*/ 2147483647 w 505"/>
              <a:gd name="T69" fmla="*/ 2147483647 h 1121"/>
              <a:gd name="T70" fmla="*/ 2147483647 w 505"/>
              <a:gd name="T71" fmla="*/ 2147483647 h 1121"/>
              <a:gd name="T72" fmla="*/ 2147483647 w 505"/>
              <a:gd name="T73" fmla="*/ 2147483647 h 1121"/>
              <a:gd name="T74" fmla="*/ 2147483647 w 505"/>
              <a:gd name="T75" fmla="*/ 2147483647 h 1121"/>
              <a:gd name="T76" fmla="*/ 2147483647 w 505"/>
              <a:gd name="T77" fmla="*/ 2147483647 h 1121"/>
              <a:gd name="T78" fmla="*/ 2147483647 w 505"/>
              <a:gd name="T79" fmla="*/ 2147483647 h 1121"/>
              <a:gd name="T80" fmla="*/ 2147483647 w 505"/>
              <a:gd name="T81" fmla="*/ 2147483647 h 1121"/>
              <a:gd name="T82" fmla="*/ 2147483647 w 505"/>
              <a:gd name="T83" fmla="*/ 2147483647 h 1121"/>
              <a:gd name="T84" fmla="*/ 2147483647 w 505"/>
              <a:gd name="T85" fmla="*/ 2147483647 h 1121"/>
              <a:gd name="T86" fmla="*/ 2147483647 w 505"/>
              <a:gd name="T87" fmla="*/ 2147483647 h 1121"/>
              <a:gd name="T88" fmla="*/ 2147483647 w 505"/>
              <a:gd name="T89" fmla="*/ 2147483647 h 1121"/>
              <a:gd name="T90" fmla="*/ 2147483647 w 505"/>
              <a:gd name="T91" fmla="*/ 2147483647 h 1121"/>
              <a:gd name="T92" fmla="*/ 2147483647 w 505"/>
              <a:gd name="T93" fmla="*/ 2147483647 h 1121"/>
              <a:gd name="T94" fmla="*/ 2147483647 w 505"/>
              <a:gd name="T95" fmla="*/ 2147483647 h 1121"/>
              <a:gd name="T96" fmla="*/ 2147483647 w 505"/>
              <a:gd name="T97" fmla="*/ 2147483647 h 1121"/>
              <a:gd name="T98" fmla="*/ 2147483647 w 505"/>
              <a:gd name="T99" fmla="*/ 2147483647 h 1121"/>
              <a:gd name="T100" fmla="*/ 2147483647 w 505"/>
              <a:gd name="T101" fmla="*/ 2147483647 h 1121"/>
              <a:gd name="T102" fmla="*/ 2147483647 w 505"/>
              <a:gd name="T103" fmla="*/ 214748364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681" name="Freeform 263"/>
          <p:cNvSpPr>
            <a:spLocks/>
          </p:cNvSpPr>
          <p:nvPr>
            <p:custDataLst>
              <p:tags r:id="rId192"/>
            </p:custDataLst>
          </p:nvPr>
        </p:nvSpPr>
        <p:spPr bwMode="auto">
          <a:xfrm>
            <a:off x="3594100" y="3974554"/>
            <a:ext cx="80963" cy="58738"/>
          </a:xfrm>
          <a:custGeom>
            <a:avLst/>
            <a:gdLst>
              <a:gd name="T0" fmla="*/ 2147483647 w 180"/>
              <a:gd name="T1" fmla="*/ 2147483647 h 112"/>
              <a:gd name="T2" fmla="*/ 2147483647 w 180"/>
              <a:gd name="T3" fmla="*/ 2147483647 h 112"/>
              <a:gd name="T4" fmla="*/ 2147483647 w 180"/>
              <a:gd name="T5" fmla="*/ 2147483647 h 112"/>
              <a:gd name="T6" fmla="*/ 2147483647 w 180"/>
              <a:gd name="T7" fmla="*/ 2147483647 h 112"/>
              <a:gd name="T8" fmla="*/ 2147483647 w 180"/>
              <a:gd name="T9" fmla="*/ 2147483647 h 112"/>
              <a:gd name="T10" fmla="*/ 2147483647 w 180"/>
              <a:gd name="T11" fmla="*/ 2147483647 h 112"/>
              <a:gd name="T12" fmla="*/ 2147483647 w 180"/>
              <a:gd name="T13" fmla="*/ 2147483647 h 112"/>
              <a:gd name="T14" fmla="*/ 2147483647 w 180"/>
              <a:gd name="T15" fmla="*/ 2147483647 h 112"/>
              <a:gd name="T16" fmla="*/ 2147483647 w 180"/>
              <a:gd name="T17" fmla="*/ 2147483647 h 112"/>
              <a:gd name="T18" fmla="*/ 2147483647 w 180"/>
              <a:gd name="T19" fmla="*/ 2147483647 h 112"/>
              <a:gd name="T20" fmla="*/ 2147483647 w 180"/>
              <a:gd name="T21" fmla="*/ 2147483647 h 112"/>
              <a:gd name="T22" fmla="*/ 2147483647 w 180"/>
              <a:gd name="T23" fmla="*/ 2147483647 h 112"/>
              <a:gd name="T24" fmla="*/ 2147483647 w 180"/>
              <a:gd name="T25" fmla="*/ 2147483647 h 112"/>
              <a:gd name="T26" fmla="*/ 2147483647 w 180"/>
              <a:gd name="T27" fmla="*/ 2147483647 h 112"/>
              <a:gd name="T28" fmla="*/ 2147483647 w 180"/>
              <a:gd name="T29" fmla="*/ 2147483647 h 112"/>
              <a:gd name="T30" fmla="*/ 2147483647 w 180"/>
              <a:gd name="T31" fmla="*/ 2147483647 h 112"/>
              <a:gd name="T32" fmla="*/ 2147483647 w 180"/>
              <a:gd name="T33" fmla="*/ 2147483647 h 112"/>
              <a:gd name="T34" fmla="*/ 2147483647 w 180"/>
              <a:gd name="T35" fmla="*/ 2147483647 h 112"/>
              <a:gd name="T36" fmla="*/ 2147483647 w 180"/>
              <a:gd name="T37" fmla="*/ 2147483647 h 112"/>
              <a:gd name="T38" fmla="*/ 2147483647 w 180"/>
              <a:gd name="T39" fmla="*/ 2147483647 h 112"/>
              <a:gd name="T40" fmla="*/ 2147483647 w 180"/>
              <a:gd name="T41" fmla="*/ 2147483647 h 112"/>
              <a:gd name="T42" fmla="*/ 2147483647 w 180"/>
              <a:gd name="T43" fmla="*/ 2147483647 h 112"/>
              <a:gd name="T44" fmla="*/ 0 w 180"/>
              <a:gd name="T45" fmla="*/ 2147483647 h 112"/>
              <a:gd name="T46" fmla="*/ 2147483647 w 180"/>
              <a:gd name="T47" fmla="*/ 2147483647 h 112"/>
              <a:gd name="T48" fmla="*/ 2147483647 w 180"/>
              <a:gd name="T49" fmla="*/ 2147483647 h 112"/>
              <a:gd name="T50" fmla="*/ 2147483647 w 180"/>
              <a:gd name="T51" fmla="*/ 2147483647 h 112"/>
              <a:gd name="T52" fmla="*/ 2147483647 w 180"/>
              <a:gd name="T53" fmla="*/ 2147483647 h 112"/>
              <a:gd name="T54" fmla="*/ 2147483647 w 180"/>
              <a:gd name="T55" fmla="*/ 2147483647 h 112"/>
              <a:gd name="T56" fmla="*/ 2147483647 w 180"/>
              <a:gd name="T57" fmla="*/ 0 h 112"/>
              <a:gd name="T58" fmla="*/ 2147483647 w 180"/>
              <a:gd name="T59" fmla="*/ 2147483647 h 112"/>
              <a:gd name="T60" fmla="*/ 2147483647 w 180"/>
              <a:gd name="T61" fmla="*/ 2147483647 h 112"/>
              <a:gd name="T62" fmla="*/ 2147483647 w 180"/>
              <a:gd name="T63" fmla="*/ 2147483647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00B050"/>
          </a:solidFill>
          <a:ln w="9525" cmpd="sng">
            <a:solidFill>
              <a:srgbClr val="FFFFFF"/>
            </a:solidFill>
            <a:prstDash val="solid"/>
            <a:round/>
            <a:headEnd/>
            <a:tailEnd/>
          </a:ln>
        </p:spPr>
        <p:txBody>
          <a:bodyPr/>
          <a:lstStyle/>
          <a:p>
            <a:endParaRPr lang="en-GB"/>
          </a:p>
        </p:txBody>
      </p:sp>
      <p:sp>
        <p:nvSpPr>
          <p:cNvPr id="682" name="Freeform 264"/>
          <p:cNvSpPr>
            <a:spLocks/>
          </p:cNvSpPr>
          <p:nvPr>
            <p:custDataLst>
              <p:tags r:id="rId193"/>
            </p:custDataLst>
          </p:nvPr>
        </p:nvSpPr>
        <p:spPr bwMode="auto">
          <a:xfrm>
            <a:off x="3678238" y="4057104"/>
            <a:ext cx="74612" cy="100013"/>
          </a:xfrm>
          <a:custGeom>
            <a:avLst/>
            <a:gdLst>
              <a:gd name="T0" fmla="*/ 0 w 173"/>
              <a:gd name="T1" fmla="*/ 2147483647 h 192"/>
              <a:gd name="T2" fmla="*/ 2147483647 w 173"/>
              <a:gd name="T3" fmla="*/ 2147483647 h 192"/>
              <a:gd name="T4" fmla="*/ 2147483647 w 173"/>
              <a:gd name="T5" fmla="*/ 2147483647 h 192"/>
              <a:gd name="T6" fmla="*/ 2147483647 w 173"/>
              <a:gd name="T7" fmla="*/ 2147483647 h 192"/>
              <a:gd name="T8" fmla="*/ 2147483647 w 173"/>
              <a:gd name="T9" fmla="*/ 2147483647 h 192"/>
              <a:gd name="T10" fmla="*/ 2147483647 w 173"/>
              <a:gd name="T11" fmla="*/ 2147483647 h 192"/>
              <a:gd name="T12" fmla="*/ 2147483647 w 173"/>
              <a:gd name="T13" fmla="*/ 2147483647 h 192"/>
              <a:gd name="T14" fmla="*/ 2147483647 w 173"/>
              <a:gd name="T15" fmla="*/ 2147483647 h 192"/>
              <a:gd name="T16" fmla="*/ 2147483647 w 173"/>
              <a:gd name="T17" fmla="*/ 2147483647 h 192"/>
              <a:gd name="T18" fmla="*/ 2147483647 w 173"/>
              <a:gd name="T19" fmla="*/ 2147483647 h 192"/>
              <a:gd name="T20" fmla="*/ 2147483647 w 173"/>
              <a:gd name="T21" fmla="*/ 0 h 192"/>
              <a:gd name="T22" fmla="*/ 2147483647 w 173"/>
              <a:gd name="T23" fmla="*/ 2147483647 h 192"/>
              <a:gd name="T24" fmla="*/ 2147483647 w 173"/>
              <a:gd name="T25" fmla="*/ 2147483647 h 192"/>
              <a:gd name="T26" fmla="*/ 2147483647 w 173"/>
              <a:gd name="T27" fmla="*/ 2147483647 h 192"/>
              <a:gd name="T28" fmla="*/ 2147483647 w 173"/>
              <a:gd name="T29" fmla="*/ 2147483647 h 192"/>
              <a:gd name="T30" fmla="*/ 2147483647 w 173"/>
              <a:gd name="T31" fmla="*/ 2147483647 h 192"/>
              <a:gd name="T32" fmla="*/ 2147483647 w 173"/>
              <a:gd name="T33" fmla="*/ 2147483647 h 192"/>
              <a:gd name="T34" fmla="*/ 2147483647 w 173"/>
              <a:gd name="T35" fmla="*/ 2147483647 h 192"/>
              <a:gd name="T36" fmla="*/ 2147483647 w 173"/>
              <a:gd name="T37" fmla="*/ 2147483647 h 192"/>
              <a:gd name="T38" fmla="*/ 2147483647 w 173"/>
              <a:gd name="T39" fmla="*/ 2147483647 h 192"/>
              <a:gd name="T40" fmla="*/ 2147483647 w 173"/>
              <a:gd name="T41" fmla="*/ 2147483647 h 192"/>
              <a:gd name="T42" fmla="*/ 2147483647 w 173"/>
              <a:gd name="T43" fmla="*/ 2147483647 h 192"/>
              <a:gd name="T44" fmla="*/ 2147483647 w 173"/>
              <a:gd name="T45" fmla="*/ 2147483647 h 192"/>
              <a:gd name="T46" fmla="*/ 2147483647 w 173"/>
              <a:gd name="T47" fmla="*/ 2147483647 h 192"/>
              <a:gd name="T48" fmla="*/ 2147483647 w 173"/>
              <a:gd name="T49" fmla="*/ 2147483647 h 192"/>
              <a:gd name="T50" fmla="*/ 2147483647 w 173"/>
              <a:gd name="T51" fmla="*/ 2147483647 h 192"/>
              <a:gd name="T52" fmla="*/ 2147483647 w 173"/>
              <a:gd name="T53" fmla="*/ 2147483647 h 192"/>
              <a:gd name="T54" fmla="*/ 2147483647 w 173"/>
              <a:gd name="T55" fmla="*/ 2147483647 h 192"/>
              <a:gd name="T56" fmla="*/ 2147483647 w 173"/>
              <a:gd name="T57" fmla="*/ 2147483647 h 192"/>
              <a:gd name="T58" fmla="*/ 2147483647 w 173"/>
              <a:gd name="T59" fmla="*/ 2147483647 h 192"/>
              <a:gd name="T60" fmla="*/ 2147483647 w 173"/>
              <a:gd name="T61" fmla="*/ 2147483647 h 192"/>
              <a:gd name="T62" fmla="*/ 2147483647 w 173"/>
              <a:gd name="T63" fmla="*/ 2147483647 h 192"/>
              <a:gd name="T64" fmla="*/ 2147483647 w 173"/>
              <a:gd name="T65" fmla="*/ 2147483647 h 192"/>
              <a:gd name="T66" fmla="*/ 2147483647 w 173"/>
              <a:gd name="T67" fmla="*/ 2147483647 h 192"/>
              <a:gd name="T68" fmla="*/ 2147483647 w 173"/>
              <a:gd name="T69" fmla="*/ 2147483647 h 192"/>
              <a:gd name="T70" fmla="*/ 2147483647 w 173"/>
              <a:gd name="T71" fmla="*/ 2147483647 h 192"/>
              <a:gd name="T72" fmla="*/ 2147483647 w 173"/>
              <a:gd name="T73" fmla="*/ 2147483647 h 192"/>
              <a:gd name="T74" fmla="*/ 2147483647 w 173"/>
              <a:gd name="T75" fmla="*/ 2147483647 h 192"/>
              <a:gd name="T76" fmla="*/ 2147483647 w 173"/>
              <a:gd name="T77" fmla="*/ 2147483647 h 192"/>
              <a:gd name="T78" fmla="*/ 2147483647 w 173"/>
              <a:gd name="T79" fmla="*/ 2147483647 h 192"/>
              <a:gd name="T80" fmla="*/ 2147483647 w 173"/>
              <a:gd name="T81" fmla="*/ 2147483647 h 192"/>
              <a:gd name="T82" fmla="*/ 2147483647 w 173"/>
              <a:gd name="T83" fmla="*/ 2147483647 h 192"/>
              <a:gd name="T84" fmla="*/ 0 w 173"/>
              <a:gd name="T85" fmla="*/ 2147483647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00B050"/>
          </a:solidFill>
          <a:ln w="9525" cmpd="sng">
            <a:solidFill>
              <a:srgbClr val="FFFFFF"/>
            </a:solidFill>
            <a:prstDash val="solid"/>
            <a:round/>
            <a:headEnd/>
            <a:tailEnd/>
          </a:ln>
        </p:spPr>
        <p:txBody>
          <a:bodyPr/>
          <a:lstStyle/>
          <a:p>
            <a:endParaRPr lang="en-GB"/>
          </a:p>
        </p:txBody>
      </p:sp>
      <p:sp>
        <p:nvSpPr>
          <p:cNvPr id="683" name="Freeform 265"/>
          <p:cNvSpPr>
            <a:spLocks/>
          </p:cNvSpPr>
          <p:nvPr>
            <p:custDataLst>
              <p:tags r:id="rId194"/>
            </p:custDataLst>
          </p:nvPr>
        </p:nvSpPr>
        <p:spPr bwMode="auto">
          <a:xfrm>
            <a:off x="3721100" y="4107904"/>
            <a:ext cx="104775" cy="131763"/>
          </a:xfrm>
          <a:custGeom>
            <a:avLst/>
            <a:gdLst>
              <a:gd name="T0" fmla="*/ 2147483647 w 233"/>
              <a:gd name="T1" fmla="*/ 0 h 252"/>
              <a:gd name="T2" fmla="*/ 2147483647 w 233"/>
              <a:gd name="T3" fmla="*/ 2147483647 h 252"/>
              <a:gd name="T4" fmla="*/ 2147483647 w 233"/>
              <a:gd name="T5" fmla="*/ 2147483647 h 252"/>
              <a:gd name="T6" fmla="*/ 2147483647 w 233"/>
              <a:gd name="T7" fmla="*/ 2147483647 h 252"/>
              <a:gd name="T8" fmla="*/ 2147483647 w 233"/>
              <a:gd name="T9" fmla="*/ 2147483647 h 252"/>
              <a:gd name="T10" fmla="*/ 2147483647 w 233"/>
              <a:gd name="T11" fmla="*/ 2147483647 h 252"/>
              <a:gd name="T12" fmla="*/ 2147483647 w 233"/>
              <a:gd name="T13" fmla="*/ 0 h 252"/>
              <a:gd name="T14" fmla="*/ 2147483647 w 233"/>
              <a:gd name="T15" fmla="*/ 2147483647 h 252"/>
              <a:gd name="T16" fmla="*/ 2147483647 w 233"/>
              <a:gd name="T17" fmla="*/ 2147483647 h 252"/>
              <a:gd name="T18" fmla="*/ 2147483647 w 233"/>
              <a:gd name="T19" fmla="*/ 2147483647 h 252"/>
              <a:gd name="T20" fmla="*/ 2147483647 w 233"/>
              <a:gd name="T21" fmla="*/ 2147483647 h 252"/>
              <a:gd name="T22" fmla="*/ 2147483647 w 233"/>
              <a:gd name="T23" fmla="*/ 2147483647 h 252"/>
              <a:gd name="T24" fmla="*/ 2147483647 w 233"/>
              <a:gd name="T25" fmla="*/ 2147483647 h 252"/>
              <a:gd name="T26" fmla="*/ 2147483647 w 233"/>
              <a:gd name="T27" fmla="*/ 2147483647 h 252"/>
              <a:gd name="T28" fmla="*/ 2147483647 w 233"/>
              <a:gd name="T29" fmla="*/ 2147483647 h 252"/>
              <a:gd name="T30" fmla="*/ 2147483647 w 233"/>
              <a:gd name="T31" fmla="*/ 2147483647 h 252"/>
              <a:gd name="T32" fmla="*/ 2147483647 w 233"/>
              <a:gd name="T33" fmla="*/ 2147483647 h 252"/>
              <a:gd name="T34" fmla="*/ 2147483647 w 233"/>
              <a:gd name="T35" fmla="*/ 2147483647 h 252"/>
              <a:gd name="T36" fmla="*/ 2147483647 w 233"/>
              <a:gd name="T37" fmla="*/ 2147483647 h 252"/>
              <a:gd name="T38" fmla="*/ 2147483647 w 233"/>
              <a:gd name="T39" fmla="*/ 2147483647 h 252"/>
              <a:gd name="T40" fmla="*/ 2147483647 w 233"/>
              <a:gd name="T41" fmla="*/ 2147483647 h 252"/>
              <a:gd name="T42" fmla="*/ 2147483647 w 233"/>
              <a:gd name="T43" fmla="*/ 2147483647 h 252"/>
              <a:gd name="T44" fmla="*/ 2147483647 w 233"/>
              <a:gd name="T45" fmla="*/ 2147483647 h 252"/>
              <a:gd name="T46" fmla="*/ 2147483647 w 233"/>
              <a:gd name="T47" fmla="*/ 2147483647 h 252"/>
              <a:gd name="T48" fmla="*/ 2147483647 w 233"/>
              <a:gd name="T49" fmla="*/ 2147483647 h 252"/>
              <a:gd name="T50" fmla="*/ 2147483647 w 233"/>
              <a:gd name="T51" fmla="*/ 2147483647 h 252"/>
              <a:gd name="T52" fmla="*/ 2147483647 w 233"/>
              <a:gd name="T53" fmla="*/ 2147483647 h 252"/>
              <a:gd name="T54" fmla="*/ 2147483647 w 233"/>
              <a:gd name="T55" fmla="*/ 2147483647 h 252"/>
              <a:gd name="T56" fmla="*/ 2147483647 w 233"/>
              <a:gd name="T57" fmla="*/ 2147483647 h 252"/>
              <a:gd name="T58" fmla="*/ 2147483647 w 233"/>
              <a:gd name="T59" fmla="*/ 2147483647 h 252"/>
              <a:gd name="T60" fmla="*/ 2147483647 w 233"/>
              <a:gd name="T61" fmla="*/ 2147483647 h 252"/>
              <a:gd name="T62" fmla="*/ 2147483647 w 233"/>
              <a:gd name="T63" fmla="*/ 2147483647 h 252"/>
              <a:gd name="T64" fmla="*/ 2147483647 w 233"/>
              <a:gd name="T65" fmla="*/ 2147483647 h 252"/>
              <a:gd name="T66" fmla="*/ 2147483647 w 233"/>
              <a:gd name="T67" fmla="*/ 2147483647 h 252"/>
              <a:gd name="T68" fmla="*/ 2147483647 w 233"/>
              <a:gd name="T69" fmla="*/ 2147483647 h 252"/>
              <a:gd name="T70" fmla="*/ 2147483647 w 233"/>
              <a:gd name="T71" fmla="*/ 2147483647 h 252"/>
              <a:gd name="T72" fmla="*/ 2147483647 w 233"/>
              <a:gd name="T73" fmla="*/ 2147483647 h 252"/>
              <a:gd name="T74" fmla="*/ 2147483647 w 233"/>
              <a:gd name="T75" fmla="*/ 2147483647 h 252"/>
              <a:gd name="T76" fmla="*/ 2147483647 w 233"/>
              <a:gd name="T77" fmla="*/ 2147483647 h 252"/>
              <a:gd name="T78" fmla="*/ 2147483647 w 233"/>
              <a:gd name="T79" fmla="*/ 2147483647 h 252"/>
              <a:gd name="T80" fmla="*/ 2147483647 w 233"/>
              <a:gd name="T81" fmla="*/ 2147483647 h 252"/>
              <a:gd name="T82" fmla="*/ 2147483647 w 233"/>
              <a:gd name="T83" fmla="*/ 2147483647 h 252"/>
              <a:gd name="T84" fmla="*/ 2147483647 w 233"/>
              <a:gd name="T85" fmla="*/ 2147483647 h 252"/>
              <a:gd name="T86" fmla="*/ 2147483647 w 233"/>
              <a:gd name="T87" fmla="*/ 2147483647 h 252"/>
              <a:gd name="T88" fmla="*/ 2147483647 w 233"/>
              <a:gd name="T89" fmla="*/ 2147483647 h 252"/>
              <a:gd name="T90" fmla="*/ 2147483647 w 233"/>
              <a:gd name="T91" fmla="*/ 2147483647 h 252"/>
              <a:gd name="T92" fmla="*/ 2147483647 w 233"/>
              <a:gd name="T93" fmla="*/ 2147483647 h 252"/>
              <a:gd name="T94" fmla="*/ 0 w 233"/>
              <a:gd name="T95" fmla="*/ 2147483647 h 252"/>
              <a:gd name="T96" fmla="*/ 2147483647 w 233"/>
              <a:gd name="T97" fmla="*/ 2147483647 h 252"/>
              <a:gd name="T98" fmla="*/ 2147483647 w 233"/>
              <a:gd name="T99" fmla="*/ 2147483647 h 252"/>
              <a:gd name="T100" fmla="*/ 2147483647 w 233"/>
              <a:gd name="T101" fmla="*/ 2147483647 h 252"/>
              <a:gd name="T102" fmla="*/ 2147483647 w 233"/>
              <a:gd name="T103" fmla="*/ 2147483647 h 252"/>
              <a:gd name="T104" fmla="*/ 2147483647 w 233"/>
              <a:gd name="T105" fmla="*/ 2147483647 h 252"/>
              <a:gd name="T106" fmla="*/ 2147483647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GB"/>
          </a:p>
        </p:txBody>
      </p:sp>
      <p:sp>
        <p:nvSpPr>
          <p:cNvPr id="684" name="Freeform 266"/>
          <p:cNvSpPr>
            <a:spLocks/>
          </p:cNvSpPr>
          <p:nvPr>
            <p:custDataLst>
              <p:tags r:id="rId195"/>
            </p:custDataLst>
          </p:nvPr>
        </p:nvSpPr>
        <p:spPr bwMode="auto">
          <a:xfrm>
            <a:off x="3935413" y="4026942"/>
            <a:ext cx="104775" cy="201612"/>
          </a:xfrm>
          <a:custGeom>
            <a:avLst/>
            <a:gdLst>
              <a:gd name="T0" fmla="*/ 2147483647 w 246"/>
              <a:gd name="T1" fmla="*/ 2147483647 h 380"/>
              <a:gd name="T2" fmla="*/ 2147483647 w 246"/>
              <a:gd name="T3" fmla="*/ 2147483647 h 380"/>
              <a:gd name="T4" fmla="*/ 2147483647 w 246"/>
              <a:gd name="T5" fmla="*/ 2147483647 h 380"/>
              <a:gd name="T6" fmla="*/ 2147483647 w 246"/>
              <a:gd name="T7" fmla="*/ 2147483647 h 380"/>
              <a:gd name="T8" fmla="*/ 2147483647 w 246"/>
              <a:gd name="T9" fmla="*/ 2147483647 h 380"/>
              <a:gd name="T10" fmla="*/ 2147483647 w 246"/>
              <a:gd name="T11" fmla="*/ 2147483647 h 380"/>
              <a:gd name="T12" fmla="*/ 2147483647 w 246"/>
              <a:gd name="T13" fmla="*/ 2147483647 h 380"/>
              <a:gd name="T14" fmla="*/ 2147483647 w 246"/>
              <a:gd name="T15" fmla="*/ 2147483647 h 380"/>
              <a:gd name="T16" fmla="*/ 2147483647 w 246"/>
              <a:gd name="T17" fmla="*/ 2147483647 h 380"/>
              <a:gd name="T18" fmla="*/ 2147483647 w 246"/>
              <a:gd name="T19" fmla="*/ 2147483647 h 380"/>
              <a:gd name="T20" fmla="*/ 2147483647 w 246"/>
              <a:gd name="T21" fmla="*/ 2147483647 h 380"/>
              <a:gd name="T22" fmla="*/ 2147483647 w 246"/>
              <a:gd name="T23" fmla="*/ 2147483647 h 380"/>
              <a:gd name="T24" fmla="*/ 2147483647 w 246"/>
              <a:gd name="T25" fmla="*/ 2147483647 h 380"/>
              <a:gd name="T26" fmla="*/ 2147483647 w 246"/>
              <a:gd name="T27" fmla="*/ 2147483647 h 380"/>
              <a:gd name="T28" fmla="*/ 0 w 246"/>
              <a:gd name="T29" fmla="*/ 2147483647 h 380"/>
              <a:gd name="T30" fmla="*/ 2147483647 w 246"/>
              <a:gd name="T31" fmla="*/ 2147483647 h 380"/>
              <a:gd name="T32" fmla="*/ 2147483647 w 246"/>
              <a:gd name="T33" fmla="*/ 2147483647 h 380"/>
              <a:gd name="T34" fmla="*/ 2147483647 w 246"/>
              <a:gd name="T35" fmla="*/ 2147483647 h 380"/>
              <a:gd name="T36" fmla="*/ 2147483647 w 246"/>
              <a:gd name="T37" fmla="*/ 2147483647 h 380"/>
              <a:gd name="T38" fmla="*/ 2147483647 w 246"/>
              <a:gd name="T39" fmla="*/ 2147483647 h 380"/>
              <a:gd name="T40" fmla="*/ 2147483647 w 246"/>
              <a:gd name="T41" fmla="*/ 2147483647 h 380"/>
              <a:gd name="T42" fmla="*/ 2147483647 w 246"/>
              <a:gd name="T43" fmla="*/ 2147483647 h 380"/>
              <a:gd name="T44" fmla="*/ 2147483647 w 246"/>
              <a:gd name="T45" fmla="*/ 2147483647 h 380"/>
              <a:gd name="T46" fmla="*/ 2147483647 w 246"/>
              <a:gd name="T47" fmla="*/ 2147483647 h 380"/>
              <a:gd name="T48" fmla="*/ 2147483647 w 246"/>
              <a:gd name="T49" fmla="*/ 2147483647 h 380"/>
              <a:gd name="T50" fmla="*/ 2147483647 w 246"/>
              <a:gd name="T51" fmla="*/ 2147483647 h 380"/>
              <a:gd name="T52" fmla="*/ 2147483647 w 246"/>
              <a:gd name="T53" fmla="*/ 2147483647 h 380"/>
              <a:gd name="T54" fmla="*/ 2147483647 w 246"/>
              <a:gd name="T55" fmla="*/ 2147483647 h 380"/>
              <a:gd name="T56" fmla="*/ 2147483647 w 246"/>
              <a:gd name="T57" fmla="*/ 2147483647 h 380"/>
              <a:gd name="T58" fmla="*/ 2147483647 w 246"/>
              <a:gd name="T59" fmla="*/ 2147483647 h 380"/>
              <a:gd name="T60" fmla="*/ 2147483647 w 246"/>
              <a:gd name="T61" fmla="*/ 2147483647 h 380"/>
              <a:gd name="T62" fmla="*/ 2147483647 w 246"/>
              <a:gd name="T63" fmla="*/ 0 h 380"/>
              <a:gd name="T64" fmla="*/ 2147483647 w 246"/>
              <a:gd name="T65" fmla="*/ 0 h 380"/>
              <a:gd name="T66" fmla="*/ 2147483647 w 246"/>
              <a:gd name="T67" fmla="*/ 2147483647 h 380"/>
              <a:gd name="T68" fmla="*/ 2147483647 w 246"/>
              <a:gd name="T69" fmla="*/ 2147483647 h 380"/>
              <a:gd name="T70" fmla="*/ 2147483647 w 246"/>
              <a:gd name="T71" fmla="*/ 2147483647 h 380"/>
              <a:gd name="T72" fmla="*/ 2147483647 w 246"/>
              <a:gd name="T73" fmla="*/ 2147483647 h 380"/>
              <a:gd name="T74" fmla="*/ 2147483647 w 246"/>
              <a:gd name="T75" fmla="*/ 2147483647 h 380"/>
              <a:gd name="T76" fmla="*/ 2147483647 w 246"/>
              <a:gd name="T77" fmla="*/ 2147483647 h 380"/>
              <a:gd name="T78" fmla="*/ 2147483647 w 246"/>
              <a:gd name="T79" fmla="*/ 2147483647 h 380"/>
              <a:gd name="T80" fmla="*/ 2147483647 w 246"/>
              <a:gd name="T81" fmla="*/ 2147483647 h 380"/>
              <a:gd name="T82" fmla="*/ 2147483647 w 246"/>
              <a:gd name="T83" fmla="*/ 2147483647 h 380"/>
              <a:gd name="T84" fmla="*/ 2147483647 w 246"/>
              <a:gd name="T85" fmla="*/ 2147483647 h 380"/>
              <a:gd name="T86" fmla="*/ 2147483647 w 246"/>
              <a:gd name="T87" fmla="*/ 2147483647 h 380"/>
              <a:gd name="T88" fmla="*/ 2147483647 w 246"/>
              <a:gd name="T89" fmla="*/ 2147483647 h 380"/>
              <a:gd name="T90" fmla="*/ 2147483647 w 246"/>
              <a:gd name="T91" fmla="*/ 2147483647 h 380"/>
              <a:gd name="T92" fmla="*/ 2147483647 w 246"/>
              <a:gd name="T93" fmla="*/ 2147483647 h 380"/>
              <a:gd name="T94" fmla="*/ 2147483647 w 246"/>
              <a:gd name="T95" fmla="*/ 2147483647 h 380"/>
              <a:gd name="T96" fmla="*/ 2147483647 w 246"/>
              <a:gd name="T97" fmla="*/ 2147483647 h 380"/>
              <a:gd name="T98" fmla="*/ 2147483647 w 246"/>
              <a:gd name="T99" fmla="*/ 2147483647 h 380"/>
              <a:gd name="T100" fmla="*/ 2147483647 w 246"/>
              <a:gd name="T101" fmla="*/ 2147483647 h 380"/>
              <a:gd name="T102" fmla="*/ 2147483647 w 246"/>
              <a:gd name="T103" fmla="*/ 2147483647 h 380"/>
              <a:gd name="T104" fmla="*/ 2147483647 w 246"/>
              <a:gd name="T105" fmla="*/ 2147483647 h 380"/>
              <a:gd name="T106" fmla="*/ 2147483647 w 246"/>
              <a:gd name="T107" fmla="*/ 2147483647 h 380"/>
              <a:gd name="T108" fmla="*/ 2147483647 w 246"/>
              <a:gd name="T109" fmla="*/ 2147483647 h 380"/>
              <a:gd name="T110" fmla="*/ 2147483647 w 246"/>
              <a:gd name="T111" fmla="*/ 2147483647 h 380"/>
              <a:gd name="T112" fmla="*/ 2147483647 w 246"/>
              <a:gd name="T113" fmla="*/ 2147483647 h 380"/>
              <a:gd name="T114" fmla="*/ 2147483647 w 246"/>
              <a:gd name="T115" fmla="*/ 2147483647 h 380"/>
              <a:gd name="T116" fmla="*/ 2147483647 w 246"/>
              <a:gd name="T117" fmla="*/ 2147483647 h 380"/>
              <a:gd name="T118" fmla="*/ 2147483647 w 246"/>
              <a:gd name="T119" fmla="*/ 2147483647 h 380"/>
              <a:gd name="T120" fmla="*/ 2147483647 w 246"/>
              <a:gd name="T121" fmla="*/ 2147483647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GB"/>
          </a:p>
        </p:txBody>
      </p:sp>
      <p:sp>
        <p:nvSpPr>
          <p:cNvPr id="685" name="Freeform 267"/>
          <p:cNvSpPr>
            <a:spLocks/>
          </p:cNvSpPr>
          <p:nvPr>
            <p:custDataLst>
              <p:tags r:id="rId196"/>
            </p:custDataLst>
          </p:nvPr>
        </p:nvSpPr>
        <p:spPr bwMode="auto">
          <a:xfrm>
            <a:off x="3587750" y="3920579"/>
            <a:ext cx="87313" cy="58738"/>
          </a:xfrm>
          <a:custGeom>
            <a:avLst/>
            <a:gdLst>
              <a:gd name="T0" fmla="*/ 2147483647 w 193"/>
              <a:gd name="T1" fmla="*/ 2147483647 h 38"/>
              <a:gd name="T2" fmla="*/ 2147483647 w 193"/>
              <a:gd name="T3" fmla="*/ 2147483647 h 38"/>
              <a:gd name="T4" fmla="*/ 2147483647 w 193"/>
              <a:gd name="T5" fmla="*/ 2147483647 h 38"/>
              <a:gd name="T6" fmla="*/ 2147483647 w 193"/>
              <a:gd name="T7" fmla="*/ 2147483647 h 38"/>
              <a:gd name="T8" fmla="*/ 2147483647 w 193"/>
              <a:gd name="T9" fmla="*/ 2147483647 h 38"/>
              <a:gd name="T10" fmla="*/ 2147483647 w 193"/>
              <a:gd name="T11" fmla="*/ 2147483647 h 38"/>
              <a:gd name="T12" fmla="*/ 2147483647 w 193"/>
              <a:gd name="T13" fmla="*/ 0 h 38"/>
              <a:gd name="T14" fmla="*/ 2147483647 w 193"/>
              <a:gd name="T15" fmla="*/ 2147483647 h 38"/>
              <a:gd name="T16" fmla="*/ 2147483647 w 193"/>
              <a:gd name="T17" fmla="*/ 2147483647 h 38"/>
              <a:gd name="T18" fmla="*/ 2147483647 w 193"/>
              <a:gd name="T19" fmla="*/ 2147483647 h 38"/>
              <a:gd name="T20" fmla="*/ 2147483647 w 193"/>
              <a:gd name="T21" fmla="*/ 2147483647 h 38"/>
              <a:gd name="T22" fmla="*/ 2147483647 w 193"/>
              <a:gd name="T23" fmla="*/ 2147483647 h 38"/>
              <a:gd name="T24" fmla="*/ 2147483647 w 193"/>
              <a:gd name="T25" fmla="*/ 2147483647 h 38"/>
              <a:gd name="T26" fmla="*/ 2147483647 w 193"/>
              <a:gd name="T27" fmla="*/ 2147483647 h 38"/>
              <a:gd name="T28" fmla="*/ 2147483647 w 193"/>
              <a:gd name="T29" fmla="*/ 2147483647 h 38"/>
              <a:gd name="T30" fmla="*/ 2147483647 w 193"/>
              <a:gd name="T31" fmla="*/ 2147483647 h 38"/>
              <a:gd name="T32" fmla="*/ 2147483647 w 193"/>
              <a:gd name="T33" fmla="*/ 2147483647 h 38"/>
              <a:gd name="T34" fmla="*/ 2147483647 w 193"/>
              <a:gd name="T35" fmla="*/ 2147483647 h 38"/>
              <a:gd name="T36" fmla="*/ 2147483647 w 193"/>
              <a:gd name="T37" fmla="*/ 2147483647 h 38"/>
              <a:gd name="T38" fmla="*/ 2147483647 w 193"/>
              <a:gd name="T39" fmla="*/ 2147483647 h 38"/>
              <a:gd name="T40" fmla="*/ 2147483647 w 193"/>
              <a:gd name="T41" fmla="*/ 2147483647 h 38"/>
              <a:gd name="T42" fmla="*/ 2147483647 w 193"/>
              <a:gd name="T43" fmla="*/ 2147483647 h 38"/>
              <a:gd name="T44" fmla="*/ 2147483647 w 193"/>
              <a:gd name="T45" fmla="*/ 2147483647 h 38"/>
              <a:gd name="T46" fmla="*/ 2147483647 w 193"/>
              <a:gd name="T47" fmla="*/ 2147483647 h 38"/>
              <a:gd name="T48" fmla="*/ 2147483647 w 193"/>
              <a:gd name="T49" fmla="*/ 2147483647 h 38"/>
              <a:gd name="T50" fmla="*/ 2147483647 w 193"/>
              <a:gd name="T51" fmla="*/ 2147483647 h 38"/>
              <a:gd name="T52" fmla="*/ 2147483647 w 193"/>
              <a:gd name="T53" fmla="*/ 2147483647 h 38"/>
              <a:gd name="T54" fmla="*/ 2147483647 w 193"/>
              <a:gd name="T55" fmla="*/ 2147483647 h 38"/>
              <a:gd name="T56" fmla="*/ 2147483647 w 193"/>
              <a:gd name="T57" fmla="*/ 2147483647 h 38"/>
              <a:gd name="T58" fmla="*/ 2147483647 w 193"/>
              <a:gd name="T59" fmla="*/ 2147483647 h 38"/>
              <a:gd name="T60" fmla="*/ 0 w 193"/>
              <a:gd name="T61" fmla="*/ 2147483647 h 38"/>
              <a:gd name="T62" fmla="*/ 0 w 193"/>
              <a:gd name="T63" fmla="*/ 2147483647 h 38"/>
              <a:gd name="T64" fmla="*/ 2147483647 w 193"/>
              <a:gd name="T65" fmla="*/ 2147483647 h 38"/>
              <a:gd name="T66" fmla="*/ 2147483647 w 193"/>
              <a:gd name="T67" fmla="*/ 2147483647 h 38"/>
              <a:gd name="T68" fmla="*/ 2147483647 w 193"/>
              <a:gd name="T69" fmla="*/ 2147483647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00B050"/>
          </a:solidFill>
          <a:ln w="9525" cmpd="sng">
            <a:solidFill>
              <a:srgbClr val="FFFFFF"/>
            </a:solidFill>
            <a:prstDash val="solid"/>
            <a:round/>
            <a:headEnd/>
            <a:tailEnd/>
          </a:ln>
        </p:spPr>
        <p:txBody>
          <a:bodyPr/>
          <a:lstStyle/>
          <a:p>
            <a:endParaRPr lang="en-GB"/>
          </a:p>
        </p:txBody>
      </p:sp>
      <p:sp>
        <p:nvSpPr>
          <p:cNvPr id="686" name="Freeform 268"/>
          <p:cNvSpPr>
            <a:spLocks/>
          </p:cNvSpPr>
          <p:nvPr>
            <p:custDataLst>
              <p:tags r:id="rId197"/>
            </p:custDataLst>
          </p:nvPr>
        </p:nvSpPr>
        <p:spPr bwMode="auto">
          <a:xfrm>
            <a:off x="4013200" y="4020592"/>
            <a:ext cx="42863" cy="155575"/>
          </a:xfrm>
          <a:custGeom>
            <a:avLst/>
            <a:gdLst>
              <a:gd name="T0" fmla="*/ 2147483647 w 99"/>
              <a:gd name="T1" fmla="*/ 2147483647 h 301"/>
              <a:gd name="T2" fmla="*/ 2147483647 w 99"/>
              <a:gd name="T3" fmla="*/ 2147483647 h 301"/>
              <a:gd name="T4" fmla="*/ 2147483647 w 99"/>
              <a:gd name="T5" fmla="*/ 2147483647 h 301"/>
              <a:gd name="T6" fmla="*/ 2147483647 w 99"/>
              <a:gd name="T7" fmla="*/ 2147483647 h 301"/>
              <a:gd name="T8" fmla="*/ 2147483647 w 99"/>
              <a:gd name="T9" fmla="*/ 2147483647 h 301"/>
              <a:gd name="T10" fmla="*/ 2147483647 w 99"/>
              <a:gd name="T11" fmla="*/ 2147483647 h 301"/>
              <a:gd name="T12" fmla="*/ 2147483647 w 99"/>
              <a:gd name="T13" fmla="*/ 2147483647 h 301"/>
              <a:gd name="T14" fmla="*/ 2147483647 w 99"/>
              <a:gd name="T15" fmla="*/ 2147483647 h 301"/>
              <a:gd name="T16" fmla="*/ 2147483647 w 99"/>
              <a:gd name="T17" fmla="*/ 2147483647 h 301"/>
              <a:gd name="T18" fmla="*/ 2147483647 w 99"/>
              <a:gd name="T19" fmla="*/ 2147483647 h 301"/>
              <a:gd name="T20" fmla="*/ 2147483647 w 99"/>
              <a:gd name="T21" fmla="*/ 2147483647 h 301"/>
              <a:gd name="T22" fmla="*/ 2147483647 w 99"/>
              <a:gd name="T23" fmla="*/ 2147483647 h 301"/>
              <a:gd name="T24" fmla="*/ 2147483647 w 99"/>
              <a:gd name="T25" fmla="*/ 2147483647 h 301"/>
              <a:gd name="T26" fmla="*/ 2147483647 w 99"/>
              <a:gd name="T27" fmla="*/ 2147483647 h 301"/>
              <a:gd name="T28" fmla="*/ 2147483647 w 99"/>
              <a:gd name="T29" fmla="*/ 2147483647 h 301"/>
              <a:gd name="T30" fmla="*/ 2147483647 w 99"/>
              <a:gd name="T31" fmla="*/ 2147483647 h 301"/>
              <a:gd name="T32" fmla="*/ 2147483647 w 99"/>
              <a:gd name="T33" fmla="*/ 2147483647 h 301"/>
              <a:gd name="T34" fmla="*/ 2147483647 w 99"/>
              <a:gd name="T35" fmla="*/ 2147483647 h 301"/>
              <a:gd name="T36" fmla="*/ 2147483647 w 99"/>
              <a:gd name="T37" fmla="*/ 2147483647 h 301"/>
              <a:gd name="T38" fmla="*/ 2147483647 w 99"/>
              <a:gd name="T39" fmla="*/ 2147483647 h 301"/>
              <a:gd name="T40" fmla="*/ 2147483647 w 99"/>
              <a:gd name="T41" fmla="*/ 2147483647 h 301"/>
              <a:gd name="T42" fmla="*/ 2147483647 w 99"/>
              <a:gd name="T43" fmla="*/ 2147483647 h 301"/>
              <a:gd name="T44" fmla="*/ 2147483647 w 99"/>
              <a:gd name="T45" fmla="*/ 2147483647 h 301"/>
              <a:gd name="T46" fmla="*/ 2147483647 w 99"/>
              <a:gd name="T47" fmla="*/ 2147483647 h 301"/>
              <a:gd name="T48" fmla="*/ 2147483647 w 99"/>
              <a:gd name="T49" fmla="*/ 2147483647 h 301"/>
              <a:gd name="T50" fmla="*/ 2147483647 w 99"/>
              <a:gd name="T51" fmla="*/ 2147483647 h 301"/>
              <a:gd name="T52" fmla="*/ 2147483647 w 99"/>
              <a:gd name="T53" fmla="*/ 2147483647 h 301"/>
              <a:gd name="T54" fmla="*/ 2147483647 w 99"/>
              <a:gd name="T55" fmla="*/ 2147483647 h 301"/>
              <a:gd name="T56" fmla="*/ 0 w 99"/>
              <a:gd name="T57" fmla="*/ 2147483647 h 301"/>
              <a:gd name="T58" fmla="*/ 2147483647 w 99"/>
              <a:gd name="T59" fmla="*/ 2147483647 h 301"/>
              <a:gd name="T60" fmla="*/ 2147483647 w 99"/>
              <a:gd name="T61" fmla="*/ 0 h 301"/>
              <a:gd name="T62" fmla="*/ 2147483647 w 99"/>
              <a:gd name="T63" fmla="*/ 0 h 301"/>
              <a:gd name="T64" fmla="*/ 2147483647 w 99"/>
              <a:gd name="T65" fmla="*/ 0 h 301"/>
              <a:gd name="T66" fmla="*/ 2147483647 w 99"/>
              <a:gd name="T67" fmla="*/ 0 h 301"/>
              <a:gd name="T68" fmla="*/ 2147483647 w 99"/>
              <a:gd name="T69" fmla="*/ 2147483647 h 301"/>
              <a:gd name="T70" fmla="*/ 2147483647 w 99"/>
              <a:gd name="T71" fmla="*/ 2147483647 h 301"/>
              <a:gd name="T72" fmla="*/ 2147483647 w 99"/>
              <a:gd name="T73" fmla="*/ 2147483647 h 301"/>
              <a:gd name="T74" fmla="*/ 2147483647 w 99"/>
              <a:gd name="T75" fmla="*/ 2147483647 h 301"/>
              <a:gd name="T76" fmla="*/ 2147483647 w 99"/>
              <a:gd name="T77" fmla="*/ 2147483647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00B050"/>
          </a:solidFill>
          <a:ln w="9525" cmpd="sng">
            <a:solidFill>
              <a:srgbClr val="FFFFFF"/>
            </a:solidFill>
            <a:prstDash val="solid"/>
            <a:round/>
            <a:headEnd/>
            <a:tailEnd/>
          </a:ln>
        </p:spPr>
        <p:txBody>
          <a:bodyPr/>
          <a:lstStyle/>
          <a:p>
            <a:endParaRPr lang="en-GB"/>
          </a:p>
        </p:txBody>
      </p:sp>
      <p:sp>
        <p:nvSpPr>
          <p:cNvPr id="687" name="Freeform 269"/>
          <p:cNvSpPr>
            <a:spLocks/>
          </p:cNvSpPr>
          <p:nvPr>
            <p:custDataLst>
              <p:tags r:id="rId198"/>
            </p:custDataLst>
          </p:nvPr>
        </p:nvSpPr>
        <p:spPr bwMode="auto">
          <a:xfrm>
            <a:off x="4038600" y="3982492"/>
            <a:ext cx="76200" cy="188912"/>
          </a:xfrm>
          <a:custGeom>
            <a:avLst/>
            <a:gdLst>
              <a:gd name="T0" fmla="*/ 0 w 173"/>
              <a:gd name="T1" fmla="*/ 2147483647 h 357"/>
              <a:gd name="T2" fmla="*/ 2147483647 w 173"/>
              <a:gd name="T3" fmla="*/ 2147483647 h 357"/>
              <a:gd name="T4" fmla="*/ 2147483647 w 173"/>
              <a:gd name="T5" fmla="*/ 2147483647 h 357"/>
              <a:gd name="T6" fmla="*/ 2147483647 w 173"/>
              <a:gd name="T7" fmla="*/ 2147483647 h 357"/>
              <a:gd name="T8" fmla="*/ 2147483647 w 173"/>
              <a:gd name="T9" fmla="*/ 2147483647 h 357"/>
              <a:gd name="T10" fmla="*/ 2147483647 w 173"/>
              <a:gd name="T11" fmla="*/ 2147483647 h 357"/>
              <a:gd name="T12" fmla="*/ 2147483647 w 173"/>
              <a:gd name="T13" fmla="*/ 2147483647 h 357"/>
              <a:gd name="T14" fmla="*/ 2147483647 w 173"/>
              <a:gd name="T15" fmla="*/ 0 h 357"/>
              <a:gd name="T16" fmla="*/ 2147483647 w 173"/>
              <a:gd name="T17" fmla="*/ 2147483647 h 357"/>
              <a:gd name="T18" fmla="*/ 2147483647 w 173"/>
              <a:gd name="T19" fmla="*/ 2147483647 h 357"/>
              <a:gd name="T20" fmla="*/ 2147483647 w 173"/>
              <a:gd name="T21" fmla="*/ 2147483647 h 357"/>
              <a:gd name="T22" fmla="*/ 2147483647 w 173"/>
              <a:gd name="T23" fmla="*/ 2147483647 h 357"/>
              <a:gd name="T24" fmla="*/ 2147483647 w 173"/>
              <a:gd name="T25" fmla="*/ 2147483647 h 357"/>
              <a:gd name="T26" fmla="*/ 2147483647 w 173"/>
              <a:gd name="T27" fmla="*/ 2147483647 h 357"/>
              <a:gd name="T28" fmla="*/ 2147483647 w 173"/>
              <a:gd name="T29" fmla="*/ 2147483647 h 357"/>
              <a:gd name="T30" fmla="*/ 2147483647 w 173"/>
              <a:gd name="T31" fmla="*/ 2147483647 h 357"/>
              <a:gd name="T32" fmla="*/ 2147483647 w 173"/>
              <a:gd name="T33" fmla="*/ 2147483647 h 357"/>
              <a:gd name="T34" fmla="*/ 2147483647 w 173"/>
              <a:gd name="T35" fmla="*/ 2147483647 h 357"/>
              <a:gd name="T36" fmla="*/ 2147483647 w 173"/>
              <a:gd name="T37" fmla="*/ 2147483647 h 357"/>
              <a:gd name="T38" fmla="*/ 2147483647 w 173"/>
              <a:gd name="T39" fmla="*/ 2147483647 h 357"/>
              <a:gd name="T40" fmla="*/ 2147483647 w 173"/>
              <a:gd name="T41" fmla="*/ 2147483647 h 357"/>
              <a:gd name="T42" fmla="*/ 2147483647 w 173"/>
              <a:gd name="T43" fmla="*/ 2147483647 h 357"/>
              <a:gd name="T44" fmla="*/ 2147483647 w 173"/>
              <a:gd name="T45" fmla="*/ 2147483647 h 357"/>
              <a:gd name="T46" fmla="*/ 2147483647 w 173"/>
              <a:gd name="T47" fmla="*/ 2147483647 h 357"/>
              <a:gd name="T48" fmla="*/ 2147483647 w 173"/>
              <a:gd name="T49" fmla="*/ 2147483647 h 357"/>
              <a:gd name="T50" fmla="*/ 2147483647 w 173"/>
              <a:gd name="T51" fmla="*/ 2147483647 h 357"/>
              <a:gd name="T52" fmla="*/ 2147483647 w 173"/>
              <a:gd name="T53" fmla="*/ 2147483647 h 357"/>
              <a:gd name="T54" fmla="*/ 2147483647 w 173"/>
              <a:gd name="T55" fmla="*/ 2147483647 h 357"/>
              <a:gd name="T56" fmla="*/ 2147483647 w 173"/>
              <a:gd name="T57" fmla="*/ 2147483647 h 357"/>
              <a:gd name="T58" fmla="*/ 2147483647 w 173"/>
              <a:gd name="T59" fmla="*/ 2147483647 h 357"/>
              <a:gd name="T60" fmla="*/ 2147483647 w 173"/>
              <a:gd name="T61" fmla="*/ 2147483647 h 357"/>
              <a:gd name="T62" fmla="*/ 2147483647 w 173"/>
              <a:gd name="T63" fmla="*/ 2147483647 h 357"/>
              <a:gd name="T64" fmla="*/ 2147483647 w 173"/>
              <a:gd name="T65" fmla="*/ 2147483647 h 357"/>
              <a:gd name="T66" fmla="*/ 2147483647 w 173"/>
              <a:gd name="T67" fmla="*/ 2147483647 h 357"/>
              <a:gd name="T68" fmla="*/ 2147483647 w 173"/>
              <a:gd name="T69" fmla="*/ 2147483647 h 357"/>
              <a:gd name="T70" fmla="*/ 2147483647 w 173"/>
              <a:gd name="T71" fmla="*/ 2147483647 h 357"/>
              <a:gd name="T72" fmla="*/ 2147483647 w 173"/>
              <a:gd name="T73" fmla="*/ 2147483647 h 357"/>
              <a:gd name="T74" fmla="*/ 2147483647 w 173"/>
              <a:gd name="T75" fmla="*/ 2147483647 h 357"/>
              <a:gd name="T76" fmla="*/ 2147483647 w 173"/>
              <a:gd name="T77" fmla="*/ 2147483647 h 357"/>
              <a:gd name="T78" fmla="*/ 2147483647 w 173"/>
              <a:gd name="T79" fmla="*/ 2147483647 h 357"/>
              <a:gd name="T80" fmla="*/ 2147483647 w 173"/>
              <a:gd name="T81" fmla="*/ 2147483647 h 357"/>
              <a:gd name="T82" fmla="*/ 2147483647 w 173"/>
              <a:gd name="T83" fmla="*/ 2147483647 h 357"/>
              <a:gd name="T84" fmla="*/ 2147483647 w 173"/>
              <a:gd name="T85" fmla="*/ 2147483647 h 357"/>
              <a:gd name="T86" fmla="*/ 2147483647 w 173"/>
              <a:gd name="T87" fmla="*/ 2147483647 h 357"/>
              <a:gd name="T88" fmla="*/ 2147483647 w 173"/>
              <a:gd name="T89" fmla="*/ 2147483647 h 357"/>
              <a:gd name="T90" fmla="*/ 2147483647 w 173"/>
              <a:gd name="T91" fmla="*/ 2147483647 h 357"/>
              <a:gd name="T92" fmla="*/ 2147483647 w 173"/>
              <a:gd name="T93" fmla="*/ 2147483647 h 357"/>
              <a:gd name="T94" fmla="*/ 2147483647 w 173"/>
              <a:gd name="T95" fmla="*/ 2147483647 h 357"/>
              <a:gd name="T96" fmla="*/ 2147483647 w 173"/>
              <a:gd name="T97" fmla="*/ 2147483647 h 357"/>
              <a:gd name="T98" fmla="*/ 2147483647 w 173"/>
              <a:gd name="T99" fmla="*/ 2147483647 h 357"/>
              <a:gd name="T100" fmla="*/ 2147483647 w 173"/>
              <a:gd name="T101" fmla="*/ 2147483647 h 357"/>
              <a:gd name="T102" fmla="*/ 2147483647 w 173"/>
              <a:gd name="T103" fmla="*/ 2147483647 h 357"/>
              <a:gd name="T104" fmla="*/ 2147483647 w 173"/>
              <a:gd name="T105" fmla="*/ 2147483647 h 357"/>
              <a:gd name="T106" fmla="*/ 2147483647 w 173"/>
              <a:gd name="T107" fmla="*/ 2147483647 h 357"/>
              <a:gd name="T108" fmla="*/ 2147483647 w 173"/>
              <a:gd name="T109" fmla="*/ 2147483647 h 357"/>
              <a:gd name="T110" fmla="*/ 2147483647 w 173"/>
              <a:gd name="T111" fmla="*/ 2147483647 h 357"/>
              <a:gd name="T112" fmla="*/ 2147483647 w 173"/>
              <a:gd name="T113" fmla="*/ 2147483647 h 357"/>
              <a:gd name="T114" fmla="*/ 2147483647 w 173"/>
              <a:gd name="T115" fmla="*/ 2147483647 h 357"/>
              <a:gd name="T116" fmla="*/ 2147483647 w 173"/>
              <a:gd name="T117" fmla="*/ 2147483647 h 357"/>
              <a:gd name="T118" fmla="*/ 0 w 173"/>
              <a:gd name="T119" fmla="*/ 2147483647 h 357"/>
              <a:gd name="T120" fmla="*/ 0 w 173"/>
              <a:gd name="T121" fmla="*/ 2147483647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00B050"/>
          </a:solidFill>
          <a:ln w="9525" cmpd="sng">
            <a:solidFill>
              <a:srgbClr val="FFFFFF"/>
            </a:solidFill>
            <a:prstDash val="solid"/>
            <a:round/>
            <a:headEnd/>
            <a:tailEnd/>
          </a:ln>
        </p:spPr>
        <p:txBody>
          <a:bodyPr/>
          <a:lstStyle/>
          <a:p>
            <a:endParaRPr lang="en-GB"/>
          </a:p>
        </p:txBody>
      </p:sp>
      <p:sp>
        <p:nvSpPr>
          <p:cNvPr id="688" name="Freeform 270"/>
          <p:cNvSpPr>
            <a:spLocks/>
          </p:cNvSpPr>
          <p:nvPr>
            <p:custDataLst>
              <p:tags r:id="rId199"/>
            </p:custDataLst>
          </p:nvPr>
        </p:nvSpPr>
        <p:spPr bwMode="auto">
          <a:xfrm>
            <a:off x="4767263" y="5187404"/>
            <a:ext cx="25400" cy="60325"/>
          </a:xfrm>
          <a:custGeom>
            <a:avLst/>
            <a:gdLst>
              <a:gd name="T0" fmla="*/ 2147483647 w 50"/>
              <a:gd name="T1" fmla="*/ 0 h 74"/>
              <a:gd name="T2" fmla="*/ 2147483647 w 50"/>
              <a:gd name="T3" fmla="*/ 2147483647 h 74"/>
              <a:gd name="T4" fmla="*/ 2147483647 w 50"/>
              <a:gd name="T5" fmla="*/ 2147483647 h 74"/>
              <a:gd name="T6" fmla="*/ 0 w 50"/>
              <a:gd name="T7" fmla="*/ 2147483647 h 74"/>
              <a:gd name="T8" fmla="*/ 0 w 50"/>
              <a:gd name="T9" fmla="*/ 2147483647 h 74"/>
              <a:gd name="T10" fmla="*/ 0 w 50"/>
              <a:gd name="T11" fmla="*/ 2147483647 h 74"/>
              <a:gd name="T12" fmla="*/ 2147483647 w 50"/>
              <a:gd name="T13" fmla="*/ 2147483647 h 74"/>
              <a:gd name="T14" fmla="*/ 2147483647 w 50"/>
              <a:gd name="T15" fmla="*/ 2147483647 h 74"/>
              <a:gd name="T16" fmla="*/ 2147483647 w 50"/>
              <a:gd name="T17" fmla="*/ 2147483647 h 74"/>
              <a:gd name="T18" fmla="*/ 2147483647 w 50"/>
              <a:gd name="T19" fmla="*/ 2147483647 h 74"/>
              <a:gd name="T20" fmla="*/ 2147483647 w 50"/>
              <a:gd name="T21" fmla="*/ 2147483647 h 74"/>
              <a:gd name="T22" fmla="*/ 2147483647 w 50"/>
              <a:gd name="T23" fmla="*/ 2147483647 h 74"/>
              <a:gd name="T24" fmla="*/ 2147483647 w 50"/>
              <a:gd name="T25" fmla="*/ 2147483647 h 74"/>
              <a:gd name="T26" fmla="*/ 2147483647 w 50"/>
              <a:gd name="T27" fmla="*/ 0 h 74"/>
              <a:gd name="T28" fmla="*/ 2147483647 w 50"/>
              <a:gd name="T29" fmla="*/ 0 h 74"/>
              <a:gd name="T30" fmla="*/ 2147483647 w 50"/>
              <a:gd name="T31" fmla="*/ 0 h 74"/>
              <a:gd name="T32" fmla="*/ 2147483647 w 50"/>
              <a:gd name="T33" fmla="*/ 0 h 74"/>
              <a:gd name="T34" fmla="*/ 2147483647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GB"/>
          </a:p>
        </p:txBody>
      </p:sp>
      <p:sp>
        <p:nvSpPr>
          <p:cNvPr id="689" name="Freeform 271"/>
          <p:cNvSpPr>
            <a:spLocks/>
          </p:cNvSpPr>
          <p:nvPr>
            <p:custDataLst>
              <p:tags r:id="rId200"/>
            </p:custDataLst>
          </p:nvPr>
        </p:nvSpPr>
        <p:spPr bwMode="auto">
          <a:xfrm>
            <a:off x="4662488" y="5284242"/>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690" name="Freeform 272"/>
          <p:cNvSpPr>
            <a:spLocks/>
          </p:cNvSpPr>
          <p:nvPr>
            <p:custDataLst>
              <p:tags r:id="rId201"/>
            </p:custDataLst>
          </p:nvPr>
        </p:nvSpPr>
        <p:spPr bwMode="auto">
          <a:xfrm>
            <a:off x="6880225" y="2998242"/>
            <a:ext cx="120650" cy="171450"/>
          </a:xfrm>
          <a:custGeom>
            <a:avLst/>
            <a:gdLst>
              <a:gd name="T0" fmla="*/ 2147483647 w 266"/>
              <a:gd name="T1" fmla="*/ 2147483647 h 326"/>
              <a:gd name="T2" fmla="*/ 2147483647 w 266"/>
              <a:gd name="T3" fmla="*/ 2147483647 h 326"/>
              <a:gd name="T4" fmla="*/ 2147483647 w 266"/>
              <a:gd name="T5" fmla="*/ 2147483647 h 326"/>
              <a:gd name="T6" fmla="*/ 2147483647 w 266"/>
              <a:gd name="T7" fmla="*/ 2147483647 h 326"/>
              <a:gd name="T8" fmla="*/ 2147483647 w 266"/>
              <a:gd name="T9" fmla="*/ 2147483647 h 326"/>
              <a:gd name="T10" fmla="*/ 2147483647 w 266"/>
              <a:gd name="T11" fmla="*/ 2147483647 h 326"/>
              <a:gd name="T12" fmla="*/ 2147483647 w 266"/>
              <a:gd name="T13" fmla="*/ 2147483647 h 326"/>
              <a:gd name="T14" fmla="*/ 2147483647 w 266"/>
              <a:gd name="T15" fmla="*/ 2147483647 h 326"/>
              <a:gd name="T16" fmla="*/ 2147483647 w 266"/>
              <a:gd name="T17" fmla="*/ 2147483647 h 326"/>
              <a:gd name="T18" fmla="*/ 2147483647 w 266"/>
              <a:gd name="T19" fmla="*/ 2147483647 h 326"/>
              <a:gd name="T20" fmla="*/ 2147483647 w 266"/>
              <a:gd name="T21" fmla="*/ 2147483647 h 326"/>
              <a:gd name="T22" fmla="*/ 2147483647 w 266"/>
              <a:gd name="T23" fmla="*/ 2147483647 h 326"/>
              <a:gd name="T24" fmla="*/ 2147483647 w 266"/>
              <a:gd name="T25" fmla="*/ 2147483647 h 326"/>
              <a:gd name="T26" fmla="*/ 2147483647 w 266"/>
              <a:gd name="T27" fmla="*/ 2147483647 h 326"/>
              <a:gd name="T28" fmla="*/ 2147483647 w 266"/>
              <a:gd name="T29" fmla="*/ 2147483647 h 326"/>
              <a:gd name="T30" fmla="*/ 2147483647 w 266"/>
              <a:gd name="T31" fmla="*/ 2147483647 h 326"/>
              <a:gd name="T32" fmla="*/ 2147483647 w 266"/>
              <a:gd name="T33" fmla="*/ 2147483647 h 326"/>
              <a:gd name="T34" fmla="*/ 2147483647 w 266"/>
              <a:gd name="T35" fmla="*/ 2147483647 h 326"/>
              <a:gd name="T36" fmla="*/ 2147483647 w 266"/>
              <a:gd name="T37" fmla="*/ 2147483647 h 326"/>
              <a:gd name="T38" fmla="*/ 2147483647 w 266"/>
              <a:gd name="T39" fmla="*/ 2147483647 h 326"/>
              <a:gd name="T40" fmla="*/ 2147483647 w 266"/>
              <a:gd name="T41" fmla="*/ 2147483647 h 326"/>
              <a:gd name="T42" fmla="*/ 2147483647 w 266"/>
              <a:gd name="T43" fmla="*/ 2147483647 h 326"/>
              <a:gd name="T44" fmla="*/ 2147483647 w 266"/>
              <a:gd name="T45" fmla="*/ 2147483647 h 326"/>
              <a:gd name="T46" fmla="*/ 2147483647 w 266"/>
              <a:gd name="T47" fmla="*/ 2147483647 h 326"/>
              <a:gd name="T48" fmla="*/ 2147483647 w 266"/>
              <a:gd name="T49" fmla="*/ 2147483647 h 326"/>
              <a:gd name="T50" fmla="*/ 2147483647 w 266"/>
              <a:gd name="T51" fmla="*/ 2147483647 h 326"/>
              <a:gd name="T52" fmla="*/ 2147483647 w 266"/>
              <a:gd name="T53" fmla="*/ 2147483647 h 326"/>
              <a:gd name="T54" fmla="*/ 2147483647 w 266"/>
              <a:gd name="T55" fmla="*/ 2147483647 h 326"/>
              <a:gd name="T56" fmla="*/ 2147483647 w 266"/>
              <a:gd name="T57" fmla="*/ 2147483647 h 326"/>
              <a:gd name="T58" fmla="*/ 2147483647 w 266"/>
              <a:gd name="T59" fmla="*/ 2147483647 h 326"/>
              <a:gd name="T60" fmla="*/ 2147483647 w 266"/>
              <a:gd name="T61" fmla="*/ 2147483647 h 326"/>
              <a:gd name="T62" fmla="*/ 2147483647 w 266"/>
              <a:gd name="T63" fmla="*/ 2147483647 h 326"/>
              <a:gd name="T64" fmla="*/ 2147483647 w 266"/>
              <a:gd name="T65" fmla="*/ 2147483647 h 326"/>
              <a:gd name="T66" fmla="*/ 2147483647 w 266"/>
              <a:gd name="T67" fmla="*/ 2147483647 h 326"/>
              <a:gd name="T68" fmla="*/ 2147483647 w 266"/>
              <a:gd name="T69" fmla="*/ 2147483647 h 326"/>
              <a:gd name="T70" fmla="*/ 2147483647 w 266"/>
              <a:gd name="T71" fmla="*/ 2147483647 h 326"/>
              <a:gd name="T72" fmla="*/ 2147483647 w 266"/>
              <a:gd name="T73" fmla="*/ 2147483647 h 326"/>
              <a:gd name="T74" fmla="*/ 2147483647 w 266"/>
              <a:gd name="T75" fmla="*/ 2147483647 h 326"/>
              <a:gd name="T76" fmla="*/ 2147483647 w 266"/>
              <a:gd name="T77" fmla="*/ 2147483647 h 326"/>
              <a:gd name="T78" fmla="*/ 2147483647 w 266"/>
              <a:gd name="T79" fmla="*/ 2147483647 h 326"/>
              <a:gd name="T80" fmla="*/ 2147483647 w 266"/>
              <a:gd name="T81" fmla="*/ 2147483647 h 326"/>
              <a:gd name="T82" fmla="*/ 2147483647 w 266"/>
              <a:gd name="T83" fmla="*/ 2147483647 h 326"/>
              <a:gd name="T84" fmla="*/ 2147483647 w 266"/>
              <a:gd name="T85" fmla="*/ 2147483647 h 326"/>
              <a:gd name="T86" fmla="*/ 2147483647 w 266"/>
              <a:gd name="T87" fmla="*/ 2147483647 h 326"/>
              <a:gd name="T88" fmla="*/ 2147483647 w 266"/>
              <a:gd name="T89" fmla="*/ 2147483647 h 326"/>
              <a:gd name="T90" fmla="*/ 2147483647 w 266"/>
              <a:gd name="T91" fmla="*/ 2147483647 h 326"/>
              <a:gd name="T92" fmla="*/ 2147483647 w 266"/>
              <a:gd name="T93" fmla="*/ 2147483647 h 326"/>
              <a:gd name="T94" fmla="*/ 2147483647 w 266"/>
              <a:gd name="T95" fmla="*/ 2147483647 h 326"/>
              <a:gd name="T96" fmla="*/ 2147483647 w 266"/>
              <a:gd name="T97" fmla="*/ 2147483647 h 326"/>
              <a:gd name="T98" fmla="*/ 2147483647 w 266"/>
              <a:gd name="T99" fmla="*/ 2147483647 h 326"/>
              <a:gd name="T100" fmla="*/ 2147483647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GB"/>
          </a:p>
        </p:txBody>
      </p:sp>
      <p:sp>
        <p:nvSpPr>
          <p:cNvPr id="691" name="Freeform 273"/>
          <p:cNvSpPr>
            <a:spLocks/>
          </p:cNvSpPr>
          <p:nvPr>
            <p:custDataLst>
              <p:tags r:id="rId202"/>
            </p:custDataLst>
          </p:nvPr>
        </p:nvSpPr>
        <p:spPr bwMode="auto">
          <a:xfrm>
            <a:off x="5951538" y="3412579"/>
            <a:ext cx="206375" cy="123825"/>
          </a:xfrm>
          <a:custGeom>
            <a:avLst/>
            <a:gdLst>
              <a:gd name="T0" fmla="*/ 2147483647 w 471"/>
              <a:gd name="T1" fmla="*/ 0 h 237"/>
              <a:gd name="T2" fmla="*/ 2147483647 w 471"/>
              <a:gd name="T3" fmla="*/ 2147483647 h 237"/>
              <a:gd name="T4" fmla="*/ 2147483647 w 471"/>
              <a:gd name="T5" fmla="*/ 2147483647 h 237"/>
              <a:gd name="T6" fmla="*/ 2147483647 w 471"/>
              <a:gd name="T7" fmla="*/ 2147483647 h 237"/>
              <a:gd name="T8" fmla="*/ 2147483647 w 471"/>
              <a:gd name="T9" fmla="*/ 2147483647 h 237"/>
              <a:gd name="T10" fmla="*/ 2147483647 w 471"/>
              <a:gd name="T11" fmla="*/ 2147483647 h 237"/>
              <a:gd name="T12" fmla="*/ 2147483647 w 471"/>
              <a:gd name="T13" fmla="*/ 2147483647 h 237"/>
              <a:gd name="T14" fmla="*/ 2147483647 w 471"/>
              <a:gd name="T15" fmla="*/ 2147483647 h 237"/>
              <a:gd name="T16" fmla="*/ 2147483647 w 471"/>
              <a:gd name="T17" fmla="*/ 2147483647 h 237"/>
              <a:gd name="T18" fmla="*/ 2147483647 w 471"/>
              <a:gd name="T19" fmla="*/ 2147483647 h 237"/>
              <a:gd name="T20" fmla="*/ 2147483647 w 471"/>
              <a:gd name="T21" fmla="*/ 2147483647 h 237"/>
              <a:gd name="T22" fmla="*/ 2147483647 w 471"/>
              <a:gd name="T23" fmla="*/ 2147483647 h 237"/>
              <a:gd name="T24" fmla="*/ 2147483647 w 471"/>
              <a:gd name="T25" fmla="*/ 2147483647 h 237"/>
              <a:gd name="T26" fmla="*/ 2147483647 w 471"/>
              <a:gd name="T27" fmla="*/ 2147483647 h 237"/>
              <a:gd name="T28" fmla="*/ 2147483647 w 471"/>
              <a:gd name="T29" fmla="*/ 2147483647 h 237"/>
              <a:gd name="T30" fmla="*/ 2147483647 w 471"/>
              <a:gd name="T31" fmla="*/ 2147483647 h 237"/>
              <a:gd name="T32" fmla="*/ 2147483647 w 471"/>
              <a:gd name="T33" fmla="*/ 2147483647 h 237"/>
              <a:gd name="T34" fmla="*/ 2147483647 w 471"/>
              <a:gd name="T35" fmla="*/ 2147483647 h 237"/>
              <a:gd name="T36" fmla="*/ 2147483647 w 471"/>
              <a:gd name="T37" fmla="*/ 2147483647 h 237"/>
              <a:gd name="T38" fmla="*/ 2147483647 w 471"/>
              <a:gd name="T39" fmla="*/ 2147483647 h 237"/>
              <a:gd name="T40" fmla="*/ 2147483647 w 471"/>
              <a:gd name="T41" fmla="*/ 2147483647 h 237"/>
              <a:gd name="T42" fmla="*/ 2147483647 w 471"/>
              <a:gd name="T43" fmla="*/ 2147483647 h 237"/>
              <a:gd name="T44" fmla="*/ 2147483647 w 471"/>
              <a:gd name="T45" fmla="*/ 2147483647 h 237"/>
              <a:gd name="T46" fmla="*/ 2147483647 w 471"/>
              <a:gd name="T47" fmla="*/ 2147483647 h 237"/>
              <a:gd name="T48" fmla="*/ 2147483647 w 471"/>
              <a:gd name="T49" fmla="*/ 2147483647 h 237"/>
              <a:gd name="T50" fmla="*/ 2147483647 w 471"/>
              <a:gd name="T51" fmla="*/ 2147483647 h 237"/>
              <a:gd name="T52" fmla="*/ 2147483647 w 471"/>
              <a:gd name="T53" fmla="*/ 2147483647 h 237"/>
              <a:gd name="T54" fmla="*/ 2147483647 w 471"/>
              <a:gd name="T55" fmla="*/ 2147483647 h 237"/>
              <a:gd name="T56" fmla="*/ 2147483647 w 471"/>
              <a:gd name="T57" fmla="*/ 2147483647 h 237"/>
              <a:gd name="T58" fmla="*/ 2147483647 w 471"/>
              <a:gd name="T59" fmla="*/ 2147483647 h 237"/>
              <a:gd name="T60" fmla="*/ 2147483647 w 471"/>
              <a:gd name="T61" fmla="*/ 2147483647 h 237"/>
              <a:gd name="T62" fmla="*/ 2147483647 w 471"/>
              <a:gd name="T63" fmla="*/ 2147483647 h 237"/>
              <a:gd name="T64" fmla="*/ 2147483647 w 471"/>
              <a:gd name="T65" fmla="*/ 2147483647 h 237"/>
              <a:gd name="T66" fmla="*/ 2147483647 w 471"/>
              <a:gd name="T67" fmla="*/ 2147483647 h 237"/>
              <a:gd name="T68" fmla="*/ 2147483647 w 471"/>
              <a:gd name="T69" fmla="*/ 2147483647 h 237"/>
              <a:gd name="T70" fmla="*/ 2147483647 w 471"/>
              <a:gd name="T71" fmla="*/ 2147483647 h 237"/>
              <a:gd name="T72" fmla="*/ 2147483647 w 471"/>
              <a:gd name="T73" fmla="*/ 2147483647 h 237"/>
              <a:gd name="T74" fmla="*/ 214748364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00B050"/>
          </a:solidFill>
          <a:ln w="9525" cmpd="sng">
            <a:solidFill>
              <a:srgbClr val="FFFFFF"/>
            </a:solidFill>
            <a:prstDash val="solid"/>
            <a:round/>
            <a:headEnd/>
            <a:tailEnd/>
          </a:ln>
        </p:spPr>
        <p:txBody>
          <a:bodyPr/>
          <a:lstStyle/>
          <a:p>
            <a:endParaRPr lang="en-GB"/>
          </a:p>
        </p:txBody>
      </p:sp>
      <p:sp>
        <p:nvSpPr>
          <p:cNvPr id="692" name="Freeform 274"/>
          <p:cNvSpPr>
            <a:spLocks/>
          </p:cNvSpPr>
          <p:nvPr>
            <p:custDataLst>
              <p:tags r:id="rId203"/>
            </p:custDataLst>
          </p:nvPr>
        </p:nvSpPr>
        <p:spPr bwMode="auto">
          <a:xfrm>
            <a:off x="6167438" y="3468142"/>
            <a:ext cx="73025" cy="65087"/>
          </a:xfrm>
          <a:custGeom>
            <a:avLst/>
            <a:gdLst>
              <a:gd name="T0" fmla="*/ 2147483647 w 167"/>
              <a:gd name="T1" fmla="*/ 2147483647 h 123"/>
              <a:gd name="T2" fmla="*/ 2147483647 w 167"/>
              <a:gd name="T3" fmla="*/ 2147483647 h 123"/>
              <a:gd name="T4" fmla="*/ 2147483647 w 167"/>
              <a:gd name="T5" fmla="*/ 2147483647 h 123"/>
              <a:gd name="T6" fmla="*/ 2147483647 w 167"/>
              <a:gd name="T7" fmla="*/ 2147483647 h 123"/>
              <a:gd name="T8" fmla="*/ 2147483647 w 167"/>
              <a:gd name="T9" fmla="*/ 2147483647 h 123"/>
              <a:gd name="T10" fmla="*/ 2147483647 w 167"/>
              <a:gd name="T11" fmla="*/ 2147483647 h 123"/>
              <a:gd name="T12" fmla="*/ 2147483647 w 167"/>
              <a:gd name="T13" fmla="*/ 2147483647 h 123"/>
              <a:gd name="T14" fmla="*/ 2147483647 w 167"/>
              <a:gd name="T15" fmla="*/ 2147483647 h 123"/>
              <a:gd name="T16" fmla="*/ 2147483647 w 167"/>
              <a:gd name="T17" fmla="*/ 2147483647 h 123"/>
              <a:gd name="T18" fmla="*/ 2147483647 w 167"/>
              <a:gd name="T19" fmla="*/ 2147483647 h 123"/>
              <a:gd name="T20" fmla="*/ 2147483647 w 167"/>
              <a:gd name="T21" fmla="*/ 2147483647 h 123"/>
              <a:gd name="T22" fmla="*/ 2147483647 w 167"/>
              <a:gd name="T23" fmla="*/ 2147483647 h 123"/>
              <a:gd name="T24" fmla="*/ 2147483647 w 167"/>
              <a:gd name="T25" fmla="*/ 2147483647 h 123"/>
              <a:gd name="T26" fmla="*/ 2147483647 w 167"/>
              <a:gd name="T27" fmla="*/ 2147483647 h 123"/>
              <a:gd name="T28" fmla="*/ 2147483647 w 167"/>
              <a:gd name="T29" fmla="*/ 2147483647 h 123"/>
              <a:gd name="T30" fmla="*/ 2147483647 w 167"/>
              <a:gd name="T31" fmla="*/ 2147483647 h 123"/>
              <a:gd name="T32" fmla="*/ 2147483647 w 167"/>
              <a:gd name="T33" fmla="*/ 2147483647 h 123"/>
              <a:gd name="T34" fmla="*/ 2147483647 w 167"/>
              <a:gd name="T35" fmla="*/ 2147483647 h 123"/>
              <a:gd name="T36" fmla="*/ 2147483647 w 167"/>
              <a:gd name="T37" fmla="*/ 2147483647 h 123"/>
              <a:gd name="T38" fmla="*/ 2147483647 w 167"/>
              <a:gd name="T39" fmla="*/ 2147483647 h 123"/>
              <a:gd name="T40" fmla="*/ 2147483647 w 167"/>
              <a:gd name="T41" fmla="*/ 2147483647 h 123"/>
              <a:gd name="T42" fmla="*/ 2147483647 w 167"/>
              <a:gd name="T43" fmla="*/ 2147483647 h 123"/>
              <a:gd name="T44" fmla="*/ 2147483647 w 167"/>
              <a:gd name="T45" fmla="*/ 2147483647 h 123"/>
              <a:gd name="T46" fmla="*/ 2147483647 w 167"/>
              <a:gd name="T47" fmla="*/ 2147483647 h 123"/>
              <a:gd name="T48" fmla="*/ 0 w 167"/>
              <a:gd name="T49" fmla="*/ 2147483647 h 123"/>
              <a:gd name="T50" fmla="*/ 2147483647 w 167"/>
              <a:gd name="T51" fmla="*/ 2147483647 h 123"/>
              <a:gd name="T52" fmla="*/ 2147483647 w 167"/>
              <a:gd name="T53" fmla="*/ 2147483647 h 123"/>
              <a:gd name="T54" fmla="*/ 2147483647 w 167"/>
              <a:gd name="T55" fmla="*/ 2147483647 h 123"/>
              <a:gd name="T56" fmla="*/ 2147483647 w 167"/>
              <a:gd name="T57" fmla="*/ 2147483647 h 123"/>
              <a:gd name="T58" fmla="*/ 2147483647 w 167"/>
              <a:gd name="T59" fmla="*/ 2147483647 h 123"/>
              <a:gd name="T60" fmla="*/ 2147483647 w 167"/>
              <a:gd name="T61" fmla="*/ 2147483647 h 123"/>
              <a:gd name="T62" fmla="*/ 2147483647 w 167"/>
              <a:gd name="T63" fmla="*/ 2147483647 h 123"/>
              <a:gd name="T64" fmla="*/ 2147483647 w 167"/>
              <a:gd name="T65" fmla="*/ 2147483647 h 123"/>
              <a:gd name="T66" fmla="*/ 2147483647 w 167"/>
              <a:gd name="T67" fmla="*/ 2147483647 h 123"/>
              <a:gd name="T68" fmla="*/ 2147483647 w 167"/>
              <a:gd name="T69" fmla="*/ 2147483647 h 123"/>
              <a:gd name="T70" fmla="*/ 2147483647 w 167"/>
              <a:gd name="T71" fmla="*/ 2147483647 h 123"/>
              <a:gd name="T72" fmla="*/ 2147483647 w 167"/>
              <a:gd name="T73" fmla="*/ 0 h 123"/>
              <a:gd name="T74" fmla="*/ 2147483647 w 167"/>
              <a:gd name="T75" fmla="*/ 2147483647 h 123"/>
              <a:gd name="T76" fmla="*/ 2147483647 w 167"/>
              <a:gd name="T77" fmla="*/ 2147483647 h 123"/>
              <a:gd name="T78" fmla="*/ 2147483647 w 167"/>
              <a:gd name="T79" fmla="*/ 2147483647 h 123"/>
              <a:gd name="T80" fmla="*/ 2147483647 w 167"/>
              <a:gd name="T81" fmla="*/ 2147483647 h 123"/>
              <a:gd name="T82" fmla="*/ 2147483647 w 167"/>
              <a:gd name="T83" fmla="*/ 2147483647 h 123"/>
              <a:gd name="T84" fmla="*/ 2147483647 w 167"/>
              <a:gd name="T85" fmla="*/ 2147483647 h 123"/>
              <a:gd name="T86" fmla="*/ 2147483647 w 167"/>
              <a:gd name="T87" fmla="*/ 2147483647 h 123"/>
              <a:gd name="T88" fmla="*/ 2147483647 w 167"/>
              <a:gd name="T89" fmla="*/ 2147483647 h 123"/>
              <a:gd name="T90" fmla="*/ 2147483647 w 167"/>
              <a:gd name="T91" fmla="*/ 2147483647 h 123"/>
              <a:gd name="T92" fmla="*/ 2147483647 w 167"/>
              <a:gd name="T93" fmla="*/ 2147483647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GB"/>
          </a:p>
        </p:txBody>
      </p:sp>
      <p:sp>
        <p:nvSpPr>
          <p:cNvPr id="693" name="Freeform 275"/>
          <p:cNvSpPr>
            <a:spLocks/>
          </p:cNvSpPr>
          <p:nvPr>
            <p:custDataLst>
              <p:tags r:id="rId204"/>
            </p:custDataLst>
          </p:nvPr>
        </p:nvSpPr>
        <p:spPr bwMode="auto">
          <a:xfrm>
            <a:off x="6157913" y="3539579"/>
            <a:ext cx="133350" cy="166688"/>
          </a:xfrm>
          <a:custGeom>
            <a:avLst/>
            <a:gdLst>
              <a:gd name="T0" fmla="*/ 2147483647 w 306"/>
              <a:gd name="T1" fmla="*/ 2147483647 h 321"/>
              <a:gd name="T2" fmla="*/ 2147483647 w 306"/>
              <a:gd name="T3" fmla="*/ 2147483647 h 321"/>
              <a:gd name="T4" fmla="*/ 2147483647 w 306"/>
              <a:gd name="T5" fmla="*/ 2147483647 h 321"/>
              <a:gd name="T6" fmla="*/ 2147483647 w 306"/>
              <a:gd name="T7" fmla="*/ 2147483647 h 321"/>
              <a:gd name="T8" fmla="*/ 2147483647 w 306"/>
              <a:gd name="T9" fmla="*/ 2147483647 h 321"/>
              <a:gd name="T10" fmla="*/ 2147483647 w 306"/>
              <a:gd name="T11" fmla="*/ 2147483647 h 321"/>
              <a:gd name="T12" fmla="*/ 2147483647 w 306"/>
              <a:gd name="T13" fmla="*/ 2147483647 h 321"/>
              <a:gd name="T14" fmla="*/ 2147483647 w 306"/>
              <a:gd name="T15" fmla="*/ 2147483647 h 321"/>
              <a:gd name="T16" fmla="*/ 2147483647 w 306"/>
              <a:gd name="T17" fmla="*/ 2147483647 h 321"/>
              <a:gd name="T18" fmla="*/ 2147483647 w 306"/>
              <a:gd name="T19" fmla="*/ 2147483647 h 321"/>
              <a:gd name="T20" fmla="*/ 2147483647 w 306"/>
              <a:gd name="T21" fmla="*/ 2147483647 h 321"/>
              <a:gd name="T22" fmla="*/ 2147483647 w 306"/>
              <a:gd name="T23" fmla="*/ 2147483647 h 321"/>
              <a:gd name="T24" fmla="*/ 2147483647 w 306"/>
              <a:gd name="T25" fmla="*/ 2147483647 h 321"/>
              <a:gd name="T26" fmla="*/ 2147483647 w 306"/>
              <a:gd name="T27" fmla="*/ 2147483647 h 321"/>
              <a:gd name="T28" fmla="*/ 2147483647 w 306"/>
              <a:gd name="T29" fmla="*/ 2147483647 h 321"/>
              <a:gd name="T30" fmla="*/ 2147483647 w 306"/>
              <a:gd name="T31" fmla="*/ 2147483647 h 321"/>
              <a:gd name="T32" fmla="*/ 2147483647 w 306"/>
              <a:gd name="T33" fmla="*/ 2147483647 h 321"/>
              <a:gd name="T34" fmla="*/ 2147483647 w 306"/>
              <a:gd name="T35" fmla="*/ 2147483647 h 321"/>
              <a:gd name="T36" fmla="*/ 2147483647 w 306"/>
              <a:gd name="T37" fmla="*/ 2147483647 h 321"/>
              <a:gd name="T38" fmla="*/ 2147483647 w 306"/>
              <a:gd name="T39" fmla="*/ 2147483647 h 321"/>
              <a:gd name="T40" fmla="*/ 2147483647 w 306"/>
              <a:gd name="T41" fmla="*/ 2147483647 h 321"/>
              <a:gd name="T42" fmla="*/ 2147483647 w 306"/>
              <a:gd name="T43" fmla="*/ 2147483647 h 321"/>
              <a:gd name="T44" fmla="*/ 2147483647 w 306"/>
              <a:gd name="T45" fmla="*/ 0 h 321"/>
              <a:gd name="T46" fmla="*/ 2147483647 w 306"/>
              <a:gd name="T47" fmla="*/ 0 h 321"/>
              <a:gd name="T48" fmla="*/ 2147483647 w 306"/>
              <a:gd name="T49" fmla="*/ 2147483647 h 321"/>
              <a:gd name="T50" fmla="*/ 2147483647 w 306"/>
              <a:gd name="T51" fmla="*/ 2147483647 h 321"/>
              <a:gd name="T52" fmla="*/ 2147483647 w 306"/>
              <a:gd name="T53" fmla="*/ 2147483647 h 321"/>
              <a:gd name="T54" fmla="*/ 2147483647 w 306"/>
              <a:gd name="T55" fmla="*/ 2147483647 h 321"/>
              <a:gd name="T56" fmla="*/ 2147483647 w 306"/>
              <a:gd name="T57" fmla="*/ 2147483647 h 321"/>
              <a:gd name="T58" fmla="*/ 2147483647 w 306"/>
              <a:gd name="T59" fmla="*/ 2147483647 h 321"/>
              <a:gd name="T60" fmla="*/ 2147483647 w 306"/>
              <a:gd name="T61" fmla="*/ 2147483647 h 321"/>
              <a:gd name="T62" fmla="*/ 2147483647 w 306"/>
              <a:gd name="T63" fmla="*/ 2147483647 h 321"/>
              <a:gd name="T64" fmla="*/ 2147483647 w 306"/>
              <a:gd name="T65" fmla="*/ 2147483647 h 321"/>
              <a:gd name="T66" fmla="*/ 2147483647 w 306"/>
              <a:gd name="T67" fmla="*/ 2147483647 h 321"/>
              <a:gd name="T68" fmla="*/ 2147483647 w 306"/>
              <a:gd name="T69" fmla="*/ 2147483647 h 321"/>
              <a:gd name="T70" fmla="*/ 2147483647 w 306"/>
              <a:gd name="T71" fmla="*/ 2147483647 h 321"/>
              <a:gd name="T72" fmla="*/ 2147483647 w 306"/>
              <a:gd name="T73" fmla="*/ 2147483647 h 321"/>
              <a:gd name="T74" fmla="*/ 2147483647 w 306"/>
              <a:gd name="T75" fmla="*/ 2147483647 h 321"/>
              <a:gd name="T76" fmla="*/ 2147483647 w 306"/>
              <a:gd name="T77" fmla="*/ 2147483647 h 321"/>
              <a:gd name="T78" fmla="*/ 2147483647 w 306"/>
              <a:gd name="T79" fmla="*/ 2147483647 h 321"/>
              <a:gd name="T80" fmla="*/ 2147483647 w 306"/>
              <a:gd name="T81" fmla="*/ 2147483647 h 321"/>
              <a:gd name="T82" fmla="*/ 2147483647 w 306"/>
              <a:gd name="T83" fmla="*/ 2147483647 h 321"/>
              <a:gd name="T84" fmla="*/ 2147483647 w 306"/>
              <a:gd name="T85" fmla="*/ 2147483647 h 321"/>
              <a:gd name="T86" fmla="*/ 2147483647 w 306"/>
              <a:gd name="T87" fmla="*/ 2147483647 h 321"/>
              <a:gd name="T88" fmla="*/ 2147483647 w 306"/>
              <a:gd name="T89" fmla="*/ 2147483647 h 321"/>
              <a:gd name="T90" fmla="*/ 2147483647 w 306"/>
              <a:gd name="T91" fmla="*/ 2147483647 h 321"/>
              <a:gd name="T92" fmla="*/ 2147483647 w 306"/>
              <a:gd name="T93" fmla="*/ 2147483647 h 321"/>
              <a:gd name="T94" fmla="*/ 2147483647 w 306"/>
              <a:gd name="T95" fmla="*/ 2147483647 h 321"/>
              <a:gd name="T96" fmla="*/ 2147483647 w 306"/>
              <a:gd name="T97" fmla="*/ 2147483647 h 321"/>
              <a:gd name="T98" fmla="*/ 2147483647 w 306"/>
              <a:gd name="T99" fmla="*/ 2147483647 h 321"/>
              <a:gd name="T100" fmla="*/ 2147483647 w 306"/>
              <a:gd name="T101" fmla="*/ 2147483647 h 321"/>
              <a:gd name="T102" fmla="*/ 2147483647 w 306"/>
              <a:gd name="T103" fmla="*/ 2147483647 h 321"/>
              <a:gd name="T104" fmla="*/ 2147483647 w 306"/>
              <a:gd name="T105" fmla="*/ 2147483647 h 321"/>
              <a:gd name="T106" fmla="*/ 2147483647 w 306"/>
              <a:gd name="T107" fmla="*/ 2147483647 h 321"/>
              <a:gd name="T108" fmla="*/ 2147483647 w 306"/>
              <a:gd name="T109" fmla="*/ 2147483647 h 321"/>
              <a:gd name="T110" fmla="*/ 2147483647 w 306"/>
              <a:gd name="T111" fmla="*/ 2147483647 h 321"/>
              <a:gd name="T112" fmla="*/ 2147483647 w 306"/>
              <a:gd name="T113" fmla="*/ 2147483647 h 321"/>
              <a:gd name="T114" fmla="*/ 2147483647 w 306"/>
              <a:gd name="T115" fmla="*/ 2147483647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GB"/>
          </a:p>
        </p:txBody>
      </p:sp>
      <p:sp>
        <p:nvSpPr>
          <p:cNvPr id="694" name="Freeform 276"/>
          <p:cNvSpPr>
            <a:spLocks/>
          </p:cNvSpPr>
          <p:nvPr>
            <p:custDataLst>
              <p:tags r:id="rId205"/>
            </p:custDataLst>
          </p:nvPr>
        </p:nvSpPr>
        <p:spPr bwMode="auto">
          <a:xfrm>
            <a:off x="6475413" y="3655467"/>
            <a:ext cx="201612" cy="269875"/>
          </a:xfrm>
          <a:custGeom>
            <a:avLst/>
            <a:gdLst>
              <a:gd name="T0" fmla="*/ 2147483647 w 471"/>
              <a:gd name="T1" fmla="*/ 2147483647 h 518"/>
              <a:gd name="T2" fmla="*/ 2147483647 w 471"/>
              <a:gd name="T3" fmla="*/ 2147483647 h 518"/>
              <a:gd name="T4" fmla="*/ 2147483647 w 471"/>
              <a:gd name="T5" fmla="*/ 2147483647 h 518"/>
              <a:gd name="T6" fmla="*/ 2147483647 w 471"/>
              <a:gd name="T7" fmla="*/ 2147483647 h 518"/>
              <a:gd name="T8" fmla="*/ 2147483647 w 471"/>
              <a:gd name="T9" fmla="*/ 2147483647 h 518"/>
              <a:gd name="T10" fmla="*/ 2147483647 w 471"/>
              <a:gd name="T11" fmla="*/ 2147483647 h 518"/>
              <a:gd name="T12" fmla="*/ 2147483647 w 471"/>
              <a:gd name="T13" fmla="*/ 2147483647 h 518"/>
              <a:gd name="T14" fmla="*/ 2147483647 w 471"/>
              <a:gd name="T15" fmla="*/ 2147483647 h 518"/>
              <a:gd name="T16" fmla="*/ 2147483647 w 471"/>
              <a:gd name="T17" fmla="*/ 2147483647 h 518"/>
              <a:gd name="T18" fmla="*/ 2147483647 w 471"/>
              <a:gd name="T19" fmla="*/ 2147483647 h 518"/>
              <a:gd name="T20" fmla="*/ 2147483647 w 471"/>
              <a:gd name="T21" fmla="*/ 2147483647 h 518"/>
              <a:gd name="T22" fmla="*/ 2147483647 w 471"/>
              <a:gd name="T23" fmla="*/ 2147483647 h 518"/>
              <a:gd name="T24" fmla="*/ 2147483647 w 471"/>
              <a:gd name="T25" fmla="*/ 2147483647 h 518"/>
              <a:gd name="T26" fmla="*/ 2147483647 w 471"/>
              <a:gd name="T27" fmla="*/ 2147483647 h 518"/>
              <a:gd name="T28" fmla="*/ 2147483647 w 471"/>
              <a:gd name="T29" fmla="*/ 2147483647 h 518"/>
              <a:gd name="T30" fmla="*/ 2147483647 w 471"/>
              <a:gd name="T31" fmla="*/ 2147483647 h 518"/>
              <a:gd name="T32" fmla="*/ 2147483647 w 471"/>
              <a:gd name="T33" fmla="*/ 2147483647 h 518"/>
              <a:gd name="T34" fmla="*/ 2147483647 w 471"/>
              <a:gd name="T35" fmla="*/ 2147483647 h 518"/>
              <a:gd name="T36" fmla="*/ 2147483647 w 471"/>
              <a:gd name="T37" fmla="*/ 2147483647 h 518"/>
              <a:gd name="T38" fmla="*/ 2147483647 w 471"/>
              <a:gd name="T39" fmla="*/ 2147483647 h 518"/>
              <a:gd name="T40" fmla="*/ 2147483647 w 471"/>
              <a:gd name="T41" fmla="*/ 2147483647 h 518"/>
              <a:gd name="T42" fmla="*/ 2147483647 w 471"/>
              <a:gd name="T43" fmla="*/ 2147483647 h 518"/>
              <a:gd name="T44" fmla="*/ 2147483647 w 471"/>
              <a:gd name="T45" fmla="*/ 2147483647 h 518"/>
              <a:gd name="T46" fmla="*/ 2147483647 w 471"/>
              <a:gd name="T47" fmla="*/ 2147483647 h 518"/>
              <a:gd name="T48" fmla="*/ 2147483647 w 471"/>
              <a:gd name="T49" fmla="*/ 2147483647 h 518"/>
              <a:gd name="T50" fmla="*/ 2147483647 w 471"/>
              <a:gd name="T51" fmla="*/ 2147483647 h 518"/>
              <a:gd name="T52" fmla="*/ 2147483647 w 471"/>
              <a:gd name="T53" fmla="*/ 2147483647 h 518"/>
              <a:gd name="T54" fmla="*/ 2147483647 w 471"/>
              <a:gd name="T55" fmla="*/ 2147483647 h 518"/>
              <a:gd name="T56" fmla="*/ 2147483647 w 471"/>
              <a:gd name="T57" fmla="*/ 2147483647 h 518"/>
              <a:gd name="T58" fmla="*/ 2147483647 w 471"/>
              <a:gd name="T59" fmla="*/ 2147483647 h 518"/>
              <a:gd name="T60" fmla="*/ 2147483647 w 471"/>
              <a:gd name="T61" fmla="*/ 2147483647 h 518"/>
              <a:gd name="T62" fmla="*/ 2147483647 w 471"/>
              <a:gd name="T63" fmla="*/ 2147483647 h 518"/>
              <a:gd name="T64" fmla="*/ 2147483647 w 471"/>
              <a:gd name="T65" fmla="*/ 2147483647 h 518"/>
              <a:gd name="T66" fmla="*/ 2147483647 w 471"/>
              <a:gd name="T67" fmla="*/ 2147483647 h 518"/>
              <a:gd name="T68" fmla="*/ 2147483647 w 471"/>
              <a:gd name="T69" fmla="*/ 2147483647 h 518"/>
              <a:gd name="T70" fmla="*/ 2147483647 w 471"/>
              <a:gd name="T71" fmla="*/ 2147483647 h 518"/>
              <a:gd name="T72" fmla="*/ 2147483647 w 471"/>
              <a:gd name="T73" fmla="*/ 2147483647 h 518"/>
              <a:gd name="T74" fmla="*/ 2147483647 w 471"/>
              <a:gd name="T75" fmla="*/ 2147483647 h 518"/>
              <a:gd name="T76" fmla="*/ 2147483647 w 471"/>
              <a:gd name="T77" fmla="*/ 2147483647 h 518"/>
              <a:gd name="T78" fmla="*/ 2147483647 w 471"/>
              <a:gd name="T79" fmla="*/ 2147483647 h 518"/>
              <a:gd name="T80" fmla="*/ 2147483647 w 471"/>
              <a:gd name="T81" fmla="*/ 2147483647 h 518"/>
              <a:gd name="T82" fmla="*/ 2147483647 w 471"/>
              <a:gd name="T83" fmla="*/ 2147483647 h 518"/>
              <a:gd name="T84" fmla="*/ 2147483647 w 471"/>
              <a:gd name="T85" fmla="*/ 2147483647 h 518"/>
              <a:gd name="T86" fmla="*/ 2147483647 w 471"/>
              <a:gd name="T87" fmla="*/ 2147483647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GB"/>
          </a:p>
        </p:txBody>
      </p:sp>
      <p:sp>
        <p:nvSpPr>
          <p:cNvPr id="695" name="Freeform 277"/>
          <p:cNvSpPr>
            <a:spLocks/>
          </p:cNvSpPr>
          <p:nvPr>
            <p:custDataLst>
              <p:tags r:id="rId206"/>
            </p:custDataLst>
          </p:nvPr>
        </p:nvSpPr>
        <p:spPr bwMode="auto">
          <a:xfrm>
            <a:off x="6557963" y="3906292"/>
            <a:ext cx="133350" cy="130175"/>
          </a:xfrm>
          <a:custGeom>
            <a:avLst/>
            <a:gdLst>
              <a:gd name="T0" fmla="*/ 2147483647 w 293"/>
              <a:gd name="T1" fmla="*/ 2147483647 h 246"/>
              <a:gd name="T2" fmla="*/ 2147483647 w 293"/>
              <a:gd name="T3" fmla="*/ 2147483647 h 246"/>
              <a:gd name="T4" fmla="*/ 2147483647 w 293"/>
              <a:gd name="T5" fmla="*/ 2147483647 h 246"/>
              <a:gd name="T6" fmla="*/ 2147483647 w 293"/>
              <a:gd name="T7" fmla="*/ 2147483647 h 246"/>
              <a:gd name="T8" fmla="*/ 2147483647 w 293"/>
              <a:gd name="T9" fmla="*/ 2147483647 h 246"/>
              <a:gd name="T10" fmla="*/ 2147483647 w 293"/>
              <a:gd name="T11" fmla="*/ 2147483647 h 246"/>
              <a:gd name="T12" fmla="*/ 2147483647 w 293"/>
              <a:gd name="T13" fmla="*/ 2147483647 h 246"/>
              <a:gd name="T14" fmla="*/ 2147483647 w 293"/>
              <a:gd name="T15" fmla="*/ 2147483647 h 246"/>
              <a:gd name="T16" fmla="*/ 2147483647 w 293"/>
              <a:gd name="T17" fmla="*/ 2147483647 h 246"/>
              <a:gd name="T18" fmla="*/ 2147483647 w 293"/>
              <a:gd name="T19" fmla="*/ 2147483647 h 246"/>
              <a:gd name="T20" fmla="*/ 2147483647 w 293"/>
              <a:gd name="T21" fmla="*/ 2147483647 h 246"/>
              <a:gd name="T22" fmla="*/ 2147483647 w 293"/>
              <a:gd name="T23" fmla="*/ 2147483647 h 246"/>
              <a:gd name="T24" fmla="*/ 2147483647 w 293"/>
              <a:gd name="T25" fmla="*/ 2147483647 h 246"/>
              <a:gd name="T26" fmla="*/ 2147483647 w 293"/>
              <a:gd name="T27" fmla="*/ 2147483647 h 246"/>
              <a:gd name="T28" fmla="*/ 2147483647 w 293"/>
              <a:gd name="T29" fmla="*/ 2147483647 h 246"/>
              <a:gd name="T30" fmla="*/ 2147483647 w 293"/>
              <a:gd name="T31" fmla="*/ 2147483647 h 246"/>
              <a:gd name="T32" fmla="*/ 2147483647 w 293"/>
              <a:gd name="T33" fmla="*/ 2147483647 h 246"/>
              <a:gd name="T34" fmla="*/ 2147483647 w 293"/>
              <a:gd name="T35" fmla="*/ 2147483647 h 246"/>
              <a:gd name="T36" fmla="*/ 2147483647 w 293"/>
              <a:gd name="T37" fmla="*/ 2147483647 h 246"/>
              <a:gd name="T38" fmla="*/ 2147483647 w 293"/>
              <a:gd name="T39" fmla="*/ 2147483647 h 246"/>
              <a:gd name="T40" fmla="*/ 2147483647 w 293"/>
              <a:gd name="T41" fmla="*/ 2147483647 h 246"/>
              <a:gd name="T42" fmla="*/ 2147483647 w 293"/>
              <a:gd name="T43" fmla="*/ 2147483647 h 246"/>
              <a:gd name="T44" fmla="*/ 2147483647 w 293"/>
              <a:gd name="T45" fmla="*/ 2147483647 h 246"/>
              <a:gd name="T46" fmla="*/ 2147483647 w 293"/>
              <a:gd name="T47" fmla="*/ 2147483647 h 246"/>
              <a:gd name="T48" fmla="*/ 2147483647 w 293"/>
              <a:gd name="T49" fmla="*/ 2147483647 h 246"/>
              <a:gd name="T50" fmla="*/ 2147483647 w 293"/>
              <a:gd name="T51" fmla="*/ 2147483647 h 246"/>
              <a:gd name="T52" fmla="*/ 2147483647 w 293"/>
              <a:gd name="T53" fmla="*/ 2147483647 h 246"/>
              <a:gd name="T54" fmla="*/ 2147483647 w 293"/>
              <a:gd name="T55" fmla="*/ 2147483647 h 246"/>
              <a:gd name="T56" fmla="*/ 2147483647 w 293"/>
              <a:gd name="T57" fmla="*/ 2147483647 h 246"/>
              <a:gd name="T58" fmla="*/ 2147483647 w 293"/>
              <a:gd name="T59" fmla="*/ 2147483647 h 246"/>
              <a:gd name="T60" fmla="*/ 2147483647 w 293"/>
              <a:gd name="T61" fmla="*/ 2147483647 h 246"/>
              <a:gd name="T62" fmla="*/ 0 w 293"/>
              <a:gd name="T63" fmla="*/ 2147483647 h 246"/>
              <a:gd name="T64" fmla="*/ 2147483647 w 293"/>
              <a:gd name="T65" fmla="*/ 2147483647 h 246"/>
              <a:gd name="T66" fmla="*/ 2147483647 w 293"/>
              <a:gd name="T67" fmla="*/ 2147483647 h 246"/>
              <a:gd name="T68" fmla="*/ 2147483647 w 293"/>
              <a:gd name="T69" fmla="*/ 2147483647 h 246"/>
              <a:gd name="T70" fmla="*/ 2147483647 w 293"/>
              <a:gd name="T71" fmla="*/ 2147483647 h 246"/>
              <a:gd name="T72" fmla="*/ 2147483647 w 293"/>
              <a:gd name="T73" fmla="*/ 2147483647 h 246"/>
              <a:gd name="T74" fmla="*/ 2147483647 w 293"/>
              <a:gd name="T75" fmla="*/ 2147483647 h 246"/>
              <a:gd name="T76" fmla="*/ 2147483647 w 293"/>
              <a:gd name="T77" fmla="*/ 2147483647 h 246"/>
              <a:gd name="T78" fmla="*/ 2147483647 w 293"/>
              <a:gd name="T79" fmla="*/ 2147483647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00B050"/>
          </a:solidFill>
          <a:ln w="9525" cmpd="sng">
            <a:solidFill>
              <a:srgbClr val="FFFFFF"/>
            </a:solidFill>
            <a:prstDash val="solid"/>
            <a:round/>
            <a:headEnd/>
            <a:tailEnd/>
          </a:ln>
        </p:spPr>
        <p:txBody>
          <a:bodyPr/>
          <a:lstStyle/>
          <a:p>
            <a:endParaRPr lang="en-GB"/>
          </a:p>
        </p:txBody>
      </p:sp>
      <p:sp>
        <p:nvSpPr>
          <p:cNvPr id="696" name="Freeform 278"/>
          <p:cNvSpPr>
            <a:spLocks/>
          </p:cNvSpPr>
          <p:nvPr>
            <p:custDataLst>
              <p:tags r:id="rId207"/>
            </p:custDataLst>
          </p:nvPr>
        </p:nvSpPr>
        <p:spPr bwMode="auto">
          <a:xfrm>
            <a:off x="6959600" y="3142704"/>
            <a:ext cx="85725" cy="130175"/>
          </a:xfrm>
          <a:custGeom>
            <a:avLst/>
            <a:gdLst>
              <a:gd name="T0" fmla="*/ 2147483647 w 200"/>
              <a:gd name="T1" fmla="*/ 2147483647 h 246"/>
              <a:gd name="T2" fmla="*/ 2147483647 w 200"/>
              <a:gd name="T3" fmla="*/ 2147483647 h 246"/>
              <a:gd name="T4" fmla="*/ 2147483647 w 200"/>
              <a:gd name="T5" fmla="*/ 2147483647 h 246"/>
              <a:gd name="T6" fmla="*/ 2147483647 w 200"/>
              <a:gd name="T7" fmla="*/ 2147483647 h 246"/>
              <a:gd name="T8" fmla="*/ 2147483647 w 200"/>
              <a:gd name="T9" fmla="*/ 2147483647 h 246"/>
              <a:gd name="T10" fmla="*/ 2147483647 w 200"/>
              <a:gd name="T11" fmla="*/ 2147483647 h 246"/>
              <a:gd name="T12" fmla="*/ 2147483647 w 200"/>
              <a:gd name="T13" fmla="*/ 2147483647 h 246"/>
              <a:gd name="T14" fmla="*/ 2147483647 w 200"/>
              <a:gd name="T15" fmla="*/ 2147483647 h 246"/>
              <a:gd name="T16" fmla="*/ 2147483647 w 200"/>
              <a:gd name="T17" fmla="*/ 2147483647 h 246"/>
              <a:gd name="T18" fmla="*/ 2147483647 w 200"/>
              <a:gd name="T19" fmla="*/ 2147483647 h 246"/>
              <a:gd name="T20" fmla="*/ 2147483647 w 200"/>
              <a:gd name="T21" fmla="*/ 2147483647 h 246"/>
              <a:gd name="T22" fmla="*/ 2147483647 w 200"/>
              <a:gd name="T23" fmla="*/ 2147483647 h 246"/>
              <a:gd name="T24" fmla="*/ 2147483647 w 200"/>
              <a:gd name="T25" fmla="*/ 2147483647 h 246"/>
              <a:gd name="T26" fmla="*/ 2147483647 w 200"/>
              <a:gd name="T27" fmla="*/ 2147483647 h 246"/>
              <a:gd name="T28" fmla="*/ 2147483647 w 200"/>
              <a:gd name="T29" fmla="*/ 2147483647 h 246"/>
              <a:gd name="T30" fmla="*/ 2147483647 w 200"/>
              <a:gd name="T31" fmla="*/ 2147483647 h 246"/>
              <a:gd name="T32" fmla="*/ 2147483647 w 200"/>
              <a:gd name="T33" fmla="*/ 2147483647 h 246"/>
              <a:gd name="T34" fmla="*/ 2147483647 w 200"/>
              <a:gd name="T35" fmla="*/ 2147483647 h 246"/>
              <a:gd name="T36" fmla="*/ 2147483647 w 200"/>
              <a:gd name="T37" fmla="*/ 2147483647 h 246"/>
              <a:gd name="T38" fmla="*/ 2147483647 w 200"/>
              <a:gd name="T39" fmla="*/ 2147483647 h 246"/>
              <a:gd name="T40" fmla="*/ 2147483647 w 200"/>
              <a:gd name="T41" fmla="*/ 2147483647 h 246"/>
              <a:gd name="T42" fmla="*/ 2147483647 w 200"/>
              <a:gd name="T43" fmla="*/ 2147483647 h 246"/>
              <a:gd name="T44" fmla="*/ 2147483647 w 200"/>
              <a:gd name="T45" fmla="*/ 2147483647 h 246"/>
              <a:gd name="T46" fmla="*/ 2147483647 w 200"/>
              <a:gd name="T47" fmla="*/ 2147483647 h 246"/>
              <a:gd name="T48" fmla="*/ 2147483647 w 200"/>
              <a:gd name="T49" fmla="*/ 2147483647 h 246"/>
              <a:gd name="T50" fmla="*/ 2147483647 w 200"/>
              <a:gd name="T51" fmla="*/ 2147483647 h 246"/>
              <a:gd name="T52" fmla="*/ 2147483647 w 200"/>
              <a:gd name="T53" fmla="*/ 2147483647 h 246"/>
              <a:gd name="T54" fmla="*/ 2147483647 w 200"/>
              <a:gd name="T55" fmla="*/ 2147483647 h 246"/>
              <a:gd name="T56" fmla="*/ 2147483647 w 200"/>
              <a:gd name="T57" fmla="*/ 2147483647 h 246"/>
              <a:gd name="T58" fmla="*/ 2147483647 w 200"/>
              <a:gd name="T59" fmla="*/ 2147483647 h 246"/>
              <a:gd name="T60" fmla="*/ 2147483647 w 200"/>
              <a:gd name="T61" fmla="*/ 2147483647 h 246"/>
              <a:gd name="T62" fmla="*/ 2147483647 w 200"/>
              <a:gd name="T63" fmla="*/ 2147483647 h 246"/>
              <a:gd name="T64" fmla="*/ 2147483647 w 200"/>
              <a:gd name="T65" fmla="*/ 2147483647 h 246"/>
              <a:gd name="T66" fmla="*/ 2147483647 w 200"/>
              <a:gd name="T67" fmla="*/ 2147483647 h 246"/>
              <a:gd name="T68" fmla="*/ 2147483647 w 200"/>
              <a:gd name="T69" fmla="*/ 2147483647 h 246"/>
              <a:gd name="T70" fmla="*/ 2147483647 w 200"/>
              <a:gd name="T71" fmla="*/ 2147483647 h 246"/>
              <a:gd name="T72" fmla="*/ 2147483647 w 200"/>
              <a:gd name="T73" fmla="*/ 2147483647 h 246"/>
              <a:gd name="T74" fmla="*/ 2147483647 w 200"/>
              <a:gd name="T75" fmla="*/ 2147483647 h 246"/>
              <a:gd name="T76" fmla="*/ 2147483647 w 200"/>
              <a:gd name="T77" fmla="*/ 2147483647 h 246"/>
              <a:gd name="T78" fmla="*/ 2147483647 w 200"/>
              <a:gd name="T79" fmla="*/ 2147483647 h 246"/>
              <a:gd name="T80" fmla="*/ 2147483647 w 200"/>
              <a:gd name="T81" fmla="*/ 2147483647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en-GB"/>
          </a:p>
        </p:txBody>
      </p:sp>
      <p:sp>
        <p:nvSpPr>
          <p:cNvPr id="697" name="Freeform 279"/>
          <p:cNvSpPr>
            <a:spLocks/>
          </p:cNvSpPr>
          <p:nvPr>
            <p:custDataLst>
              <p:tags r:id="rId208"/>
            </p:custDataLst>
          </p:nvPr>
        </p:nvSpPr>
        <p:spPr bwMode="auto">
          <a:xfrm>
            <a:off x="7527925" y="4439692"/>
            <a:ext cx="231775" cy="254000"/>
          </a:xfrm>
          <a:custGeom>
            <a:avLst/>
            <a:gdLst>
              <a:gd name="T0" fmla="*/ 2147483647 w 538"/>
              <a:gd name="T1" fmla="*/ 2147483647 h 487"/>
              <a:gd name="T2" fmla="*/ 2147483647 w 538"/>
              <a:gd name="T3" fmla="*/ 2147483647 h 487"/>
              <a:gd name="T4" fmla="*/ 2147483647 w 538"/>
              <a:gd name="T5" fmla="*/ 2147483647 h 487"/>
              <a:gd name="T6" fmla="*/ 2147483647 w 538"/>
              <a:gd name="T7" fmla="*/ 2147483647 h 487"/>
              <a:gd name="T8" fmla="*/ 2147483647 w 538"/>
              <a:gd name="T9" fmla="*/ 2147483647 h 487"/>
              <a:gd name="T10" fmla="*/ 2147483647 w 538"/>
              <a:gd name="T11" fmla="*/ 2147483647 h 487"/>
              <a:gd name="T12" fmla="*/ 2147483647 w 538"/>
              <a:gd name="T13" fmla="*/ 2147483647 h 487"/>
              <a:gd name="T14" fmla="*/ 2147483647 w 538"/>
              <a:gd name="T15" fmla="*/ 2147483647 h 487"/>
              <a:gd name="T16" fmla="*/ 2147483647 w 538"/>
              <a:gd name="T17" fmla="*/ 2147483647 h 487"/>
              <a:gd name="T18" fmla="*/ 2147483647 w 538"/>
              <a:gd name="T19" fmla="*/ 2147483647 h 487"/>
              <a:gd name="T20" fmla="*/ 2147483647 w 538"/>
              <a:gd name="T21" fmla="*/ 2147483647 h 487"/>
              <a:gd name="T22" fmla="*/ 2147483647 w 538"/>
              <a:gd name="T23" fmla="*/ 2147483647 h 487"/>
              <a:gd name="T24" fmla="*/ 2147483647 w 538"/>
              <a:gd name="T25" fmla="*/ 2147483647 h 487"/>
              <a:gd name="T26" fmla="*/ 2147483647 w 538"/>
              <a:gd name="T27" fmla="*/ 2147483647 h 487"/>
              <a:gd name="T28" fmla="*/ 2147483647 w 538"/>
              <a:gd name="T29" fmla="*/ 2147483647 h 487"/>
              <a:gd name="T30" fmla="*/ 2147483647 w 538"/>
              <a:gd name="T31" fmla="*/ 2147483647 h 487"/>
              <a:gd name="T32" fmla="*/ 2147483647 w 538"/>
              <a:gd name="T33" fmla="*/ 2147483647 h 487"/>
              <a:gd name="T34" fmla="*/ 2147483647 w 538"/>
              <a:gd name="T35" fmla="*/ 2147483647 h 487"/>
              <a:gd name="T36" fmla="*/ 2147483647 w 538"/>
              <a:gd name="T37" fmla="*/ 2147483647 h 487"/>
              <a:gd name="T38" fmla="*/ 2147483647 w 538"/>
              <a:gd name="T39" fmla="*/ 2147483647 h 487"/>
              <a:gd name="T40" fmla="*/ 2147483647 w 538"/>
              <a:gd name="T41" fmla="*/ 2147483647 h 487"/>
              <a:gd name="T42" fmla="*/ 2147483647 w 538"/>
              <a:gd name="T43" fmla="*/ 2147483647 h 487"/>
              <a:gd name="T44" fmla="*/ 2147483647 w 538"/>
              <a:gd name="T45" fmla="*/ 2147483647 h 487"/>
              <a:gd name="T46" fmla="*/ 2147483647 w 538"/>
              <a:gd name="T47" fmla="*/ 2147483647 h 487"/>
              <a:gd name="T48" fmla="*/ 2147483647 w 538"/>
              <a:gd name="T49" fmla="*/ 2147483647 h 487"/>
              <a:gd name="T50" fmla="*/ 2147483647 w 538"/>
              <a:gd name="T51" fmla="*/ 2147483647 h 487"/>
              <a:gd name="T52" fmla="*/ 2147483647 w 538"/>
              <a:gd name="T53" fmla="*/ 2147483647 h 487"/>
              <a:gd name="T54" fmla="*/ 2147483647 w 538"/>
              <a:gd name="T55" fmla="*/ 2147483647 h 487"/>
              <a:gd name="T56" fmla="*/ 2147483647 w 538"/>
              <a:gd name="T57" fmla="*/ 2147483647 h 487"/>
              <a:gd name="T58" fmla="*/ 2147483647 w 538"/>
              <a:gd name="T59" fmla="*/ 2147483647 h 487"/>
              <a:gd name="T60" fmla="*/ 2147483647 w 538"/>
              <a:gd name="T61" fmla="*/ 2147483647 h 487"/>
              <a:gd name="T62" fmla="*/ 2147483647 w 538"/>
              <a:gd name="T63" fmla="*/ 2147483647 h 487"/>
              <a:gd name="T64" fmla="*/ 2147483647 w 538"/>
              <a:gd name="T65" fmla="*/ 2147483647 h 487"/>
              <a:gd name="T66" fmla="*/ 2147483647 w 538"/>
              <a:gd name="T67" fmla="*/ 2147483647 h 487"/>
              <a:gd name="T68" fmla="*/ 2147483647 w 538"/>
              <a:gd name="T69" fmla="*/ 2147483647 h 487"/>
              <a:gd name="T70" fmla="*/ 2147483647 w 538"/>
              <a:gd name="T71" fmla="*/ 2147483647 h 487"/>
              <a:gd name="T72" fmla="*/ 2147483647 w 538"/>
              <a:gd name="T73" fmla="*/ 2147483647 h 487"/>
              <a:gd name="T74" fmla="*/ 2147483647 w 538"/>
              <a:gd name="T75" fmla="*/ 2147483647 h 487"/>
              <a:gd name="T76" fmla="*/ 2147483647 w 538"/>
              <a:gd name="T77" fmla="*/ 2147483647 h 487"/>
              <a:gd name="T78" fmla="*/ 2147483647 w 538"/>
              <a:gd name="T79" fmla="*/ 2147483647 h 487"/>
              <a:gd name="T80" fmla="*/ 2147483647 w 538"/>
              <a:gd name="T81" fmla="*/ 2147483647 h 487"/>
              <a:gd name="T82" fmla="*/ 2147483647 w 538"/>
              <a:gd name="T83" fmla="*/ 2147483647 h 487"/>
              <a:gd name="T84" fmla="*/ 2147483647 w 538"/>
              <a:gd name="T85" fmla="*/ 2147483647 h 487"/>
              <a:gd name="T86" fmla="*/ 2147483647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GB"/>
          </a:p>
        </p:txBody>
      </p:sp>
      <p:sp>
        <p:nvSpPr>
          <p:cNvPr id="698" name="Freeform 280"/>
          <p:cNvSpPr>
            <a:spLocks/>
          </p:cNvSpPr>
          <p:nvPr>
            <p:custDataLst>
              <p:tags r:id="rId209"/>
            </p:custDataLst>
          </p:nvPr>
        </p:nvSpPr>
        <p:spPr bwMode="auto">
          <a:xfrm>
            <a:off x="7720013" y="4423817"/>
            <a:ext cx="106362" cy="128587"/>
          </a:xfrm>
          <a:custGeom>
            <a:avLst/>
            <a:gdLst>
              <a:gd name="T0" fmla="*/ 2147483647 w 253"/>
              <a:gd name="T1" fmla="*/ 2147483647 h 246"/>
              <a:gd name="T2" fmla="*/ 2147483647 w 253"/>
              <a:gd name="T3" fmla="*/ 2147483647 h 246"/>
              <a:gd name="T4" fmla="*/ 2147483647 w 253"/>
              <a:gd name="T5" fmla="*/ 2147483647 h 246"/>
              <a:gd name="T6" fmla="*/ 2147483647 w 253"/>
              <a:gd name="T7" fmla="*/ 2147483647 h 246"/>
              <a:gd name="T8" fmla="*/ 2147483647 w 253"/>
              <a:gd name="T9" fmla="*/ 2147483647 h 246"/>
              <a:gd name="T10" fmla="*/ 2147483647 w 253"/>
              <a:gd name="T11" fmla="*/ 2147483647 h 246"/>
              <a:gd name="T12" fmla="*/ 2147483647 w 253"/>
              <a:gd name="T13" fmla="*/ 2147483647 h 246"/>
              <a:gd name="T14" fmla="*/ 2147483647 w 253"/>
              <a:gd name="T15" fmla="*/ 2147483647 h 246"/>
              <a:gd name="T16" fmla="*/ 2147483647 w 253"/>
              <a:gd name="T17" fmla="*/ 2147483647 h 246"/>
              <a:gd name="T18" fmla="*/ 2147483647 w 253"/>
              <a:gd name="T19" fmla="*/ 2147483647 h 246"/>
              <a:gd name="T20" fmla="*/ 2147483647 w 253"/>
              <a:gd name="T21" fmla="*/ 2147483647 h 246"/>
              <a:gd name="T22" fmla="*/ 2147483647 w 253"/>
              <a:gd name="T23" fmla="*/ 2147483647 h 246"/>
              <a:gd name="T24" fmla="*/ 2147483647 w 253"/>
              <a:gd name="T25" fmla="*/ 2147483647 h 246"/>
              <a:gd name="T26" fmla="*/ 2147483647 w 253"/>
              <a:gd name="T27" fmla="*/ 2147483647 h 246"/>
              <a:gd name="T28" fmla="*/ 2147483647 w 253"/>
              <a:gd name="T29" fmla="*/ 2147483647 h 246"/>
              <a:gd name="T30" fmla="*/ 2147483647 w 253"/>
              <a:gd name="T31" fmla="*/ 2147483647 h 246"/>
              <a:gd name="T32" fmla="*/ 2147483647 w 253"/>
              <a:gd name="T33" fmla="*/ 2147483647 h 246"/>
              <a:gd name="T34" fmla="*/ 2147483647 w 253"/>
              <a:gd name="T35" fmla="*/ 2147483647 h 246"/>
              <a:gd name="T36" fmla="*/ 2147483647 w 253"/>
              <a:gd name="T37" fmla="*/ 2147483647 h 246"/>
              <a:gd name="T38" fmla="*/ 2147483647 w 253"/>
              <a:gd name="T39" fmla="*/ 2147483647 h 246"/>
              <a:gd name="T40" fmla="*/ 2147483647 w 253"/>
              <a:gd name="T41" fmla="*/ 2147483647 h 246"/>
              <a:gd name="T42" fmla="*/ 2147483647 w 253"/>
              <a:gd name="T43" fmla="*/ 2147483647 h 246"/>
              <a:gd name="T44" fmla="*/ 2147483647 w 253"/>
              <a:gd name="T45" fmla="*/ 2147483647 h 246"/>
              <a:gd name="T46" fmla="*/ 2147483647 w 253"/>
              <a:gd name="T47" fmla="*/ 2147483647 h 246"/>
              <a:gd name="T48" fmla="*/ 2147483647 w 253"/>
              <a:gd name="T49" fmla="*/ 2147483647 h 246"/>
              <a:gd name="T50" fmla="*/ 2147483647 w 253"/>
              <a:gd name="T51" fmla="*/ 2147483647 h 246"/>
              <a:gd name="T52" fmla="*/ 2147483647 w 253"/>
              <a:gd name="T53" fmla="*/ 2147483647 h 246"/>
              <a:gd name="T54" fmla="*/ 2147483647 w 253"/>
              <a:gd name="T55" fmla="*/ 2147483647 h 246"/>
              <a:gd name="T56" fmla="*/ 2147483647 w 253"/>
              <a:gd name="T57" fmla="*/ 2147483647 h 246"/>
              <a:gd name="T58" fmla="*/ 2147483647 w 253"/>
              <a:gd name="T59" fmla="*/ 2147483647 h 246"/>
              <a:gd name="T60" fmla="*/ 2147483647 w 253"/>
              <a:gd name="T61" fmla="*/ 2147483647 h 246"/>
              <a:gd name="T62" fmla="*/ 2147483647 w 253"/>
              <a:gd name="T63" fmla="*/ 2147483647 h 246"/>
              <a:gd name="T64" fmla="*/ 2147483647 w 253"/>
              <a:gd name="T65" fmla="*/ 2147483647 h 246"/>
              <a:gd name="T66" fmla="*/ 2147483647 w 253"/>
              <a:gd name="T67" fmla="*/ 2147483647 h 246"/>
              <a:gd name="T68" fmla="*/ 2147483647 w 253"/>
              <a:gd name="T69" fmla="*/ 2147483647 h 246"/>
              <a:gd name="T70" fmla="*/ 2147483647 w 253"/>
              <a:gd name="T71" fmla="*/ 2147483647 h 246"/>
              <a:gd name="T72" fmla="*/ 2147483647 w 253"/>
              <a:gd name="T73" fmla="*/ 2147483647 h 246"/>
              <a:gd name="T74" fmla="*/ 2147483647 w 253"/>
              <a:gd name="T75" fmla="*/ 2147483647 h 246"/>
              <a:gd name="T76" fmla="*/ 2147483647 w 253"/>
              <a:gd name="T77" fmla="*/ 2147483647 h 246"/>
              <a:gd name="T78" fmla="*/ 2147483647 w 253"/>
              <a:gd name="T79" fmla="*/ 2147483647 h 246"/>
              <a:gd name="T80" fmla="*/ 2147483647 w 253"/>
              <a:gd name="T81" fmla="*/ 2147483647 h 246"/>
              <a:gd name="T82" fmla="*/ 2147483647 w 253"/>
              <a:gd name="T83" fmla="*/ 2147483647 h 246"/>
              <a:gd name="T84" fmla="*/ 2147483647 w 253"/>
              <a:gd name="T85" fmla="*/ 2147483647 h 246"/>
              <a:gd name="T86" fmla="*/ 2147483647 w 253"/>
              <a:gd name="T87" fmla="*/ 2147483647 h 246"/>
              <a:gd name="T88" fmla="*/ 2147483647 w 253"/>
              <a:gd name="T89" fmla="*/ 2147483647 h 246"/>
              <a:gd name="T90" fmla="*/ 2147483647 w 253"/>
              <a:gd name="T91" fmla="*/ 2147483647 h 246"/>
              <a:gd name="T92" fmla="*/ 2147483647 w 253"/>
              <a:gd name="T93" fmla="*/ 2147483647 h 246"/>
              <a:gd name="T94" fmla="*/ 2147483647 w 253"/>
              <a:gd name="T95" fmla="*/ 2147483647 h 246"/>
              <a:gd name="T96" fmla="*/ 2147483647 w 253"/>
              <a:gd name="T97" fmla="*/ 2147483647 h 246"/>
              <a:gd name="T98" fmla="*/ 2147483647 w 253"/>
              <a:gd name="T99" fmla="*/ 2147483647 h 246"/>
              <a:gd name="T100" fmla="*/ 2147483647 w 253"/>
              <a:gd name="T101" fmla="*/ 2147483647 h 246"/>
              <a:gd name="T102" fmla="*/ 2147483647 w 253"/>
              <a:gd name="T103" fmla="*/ 2147483647 h 246"/>
              <a:gd name="T104" fmla="*/ 2147483647 w 253"/>
              <a:gd name="T105" fmla="*/ 2147483647 h 246"/>
              <a:gd name="T106" fmla="*/ 2147483647 w 253"/>
              <a:gd name="T107" fmla="*/ 2147483647 h 246"/>
              <a:gd name="T108" fmla="*/ 2147483647 w 253"/>
              <a:gd name="T109" fmla="*/ 2147483647 h 246"/>
              <a:gd name="T110" fmla="*/ 2147483647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GB"/>
          </a:p>
        </p:txBody>
      </p:sp>
      <p:sp>
        <p:nvSpPr>
          <p:cNvPr id="699" name="Freeform 281"/>
          <p:cNvSpPr>
            <a:spLocks/>
          </p:cNvSpPr>
          <p:nvPr>
            <p:custDataLst>
              <p:tags r:id="rId210"/>
            </p:custDataLst>
          </p:nvPr>
        </p:nvSpPr>
        <p:spPr bwMode="auto">
          <a:xfrm>
            <a:off x="5995988" y="4057104"/>
            <a:ext cx="63500" cy="119063"/>
          </a:xfrm>
          <a:custGeom>
            <a:avLst/>
            <a:gdLst>
              <a:gd name="T0" fmla="*/ 2147483647 w 141"/>
              <a:gd name="T1" fmla="*/ 2147483647 h 228"/>
              <a:gd name="T2" fmla="*/ 2147483647 w 141"/>
              <a:gd name="T3" fmla="*/ 2147483647 h 228"/>
              <a:gd name="T4" fmla="*/ 2147483647 w 141"/>
              <a:gd name="T5" fmla="*/ 2147483647 h 228"/>
              <a:gd name="T6" fmla="*/ 2147483647 w 141"/>
              <a:gd name="T7" fmla="*/ 2147483647 h 228"/>
              <a:gd name="T8" fmla="*/ 2147483647 w 141"/>
              <a:gd name="T9" fmla="*/ 2147483647 h 228"/>
              <a:gd name="T10" fmla="*/ 2147483647 w 141"/>
              <a:gd name="T11" fmla="*/ 2147483647 h 228"/>
              <a:gd name="T12" fmla="*/ 2147483647 w 141"/>
              <a:gd name="T13" fmla="*/ 2147483647 h 228"/>
              <a:gd name="T14" fmla="*/ 2147483647 w 141"/>
              <a:gd name="T15" fmla="*/ 2147483647 h 228"/>
              <a:gd name="T16" fmla="*/ 0 w 141"/>
              <a:gd name="T17" fmla="*/ 2147483647 h 228"/>
              <a:gd name="T18" fmla="*/ 2147483647 w 141"/>
              <a:gd name="T19" fmla="*/ 2147483647 h 228"/>
              <a:gd name="T20" fmla="*/ 2147483647 w 141"/>
              <a:gd name="T21" fmla="*/ 2147483647 h 228"/>
              <a:gd name="T22" fmla="*/ 2147483647 w 141"/>
              <a:gd name="T23" fmla="*/ 2147483647 h 228"/>
              <a:gd name="T24" fmla="*/ 2147483647 w 141"/>
              <a:gd name="T25" fmla="*/ 2147483647 h 228"/>
              <a:gd name="T26" fmla="*/ 2147483647 w 141"/>
              <a:gd name="T27" fmla="*/ 2147483647 h 228"/>
              <a:gd name="T28" fmla="*/ 2147483647 w 141"/>
              <a:gd name="T29" fmla="*/ 0 h 228"/>
              <a:gd name="T30" fmla="*/ 2147483647 w 141"/>
              <a:gd name="T31" fmla="*/ 2147483647 h 228"/>
              <a:gd name="T32" fmla="*/ 2147483647 w 141"/>
              <a:gd name="T33" fmla="*/ 2147483647 h 228"/>
              <a:gd name="T34" fmla="*/ 2147483647 w 141"/>
              <a:gd name="T35" fmla="*/ 2147483647 h 228"/>
              <a:gd name="T36" fmla="*/ 2147483647 w 141"/>
              <a:gd name="T37" fmla="*/ 2147483647 h 228"/>
              <a:gd name="T38" fmla="*/ 2147483647 w 141"/>
              <a:gd name="T39" fmla="*/ 2147483647 h 228"/>
              <a:gd name="T40" fmla="*/ 2147483647 w 141"/>
              <a:gd name="T41" fmla="*/ 2147483647 h 228"/>
              <a:gd name="T42" fmla="*/ 2147483647 w 141"/>
              <a:gd name="T43" fmla="*/ 2147483647 h 228"/>
              <a:gd name="T44" fmla="*/ 2147483647 w 141"/>
              <a:gd name="T45" fmla="*/ 2147483647 h 228"/>
              <a:gd name="T46" fmla="*/ 2147483647 w 141"/>
              <a:gd name="T47" fmla="*/ 2147483647 h 228"/>
              <a:gd name="T48" fmla="*/ 2147483647 w 141"/>
              <a:gd name="T49" fmla="*/ 2147483647 h 228"/>
              <a:gd name="T50" fmla="*/ 2147483647 w 141"/>
              <a:gd name="T51" fmla="*/ 2147483647 h 228"/>
              <a:gd name="T52" fmla="*/ 2147483647 w 141"/>
              <a:gd name="T53" fmla="*/ 2147483647 h 228"/>
              <a:gd name="T54" fmla="*/ 2147483647 w 141"/>
              <a:gd name="T55" fmla="*/ 2147483647 h 228"/>
              <a:gd name="T56" fmla="*/ 2147483647 w 141"/>
              <a:gd name="T57" fmla="*/ 2147483647 h 228"/>
              <a:gd name="T58" fmla="*/ 2147483647 w 141"/>
              <a:gd name="T59" fmla="*/ 2147483647 h 228"/>
              <a:gd name="T60" fmla="*/ 2147483647 w 141"/>
              <a:gd name="T61" fmla="*/ 2147483647 h 228"/>
              <a:gd name="T62" fmla="*/ 2147483647 w 141"/>
              <a:gd name="T63" fmla="*/ 2147483647 h 228"/>
              <a:gd name="T64" fmla="*/ 2147483647 w 141"/>
              <a:gd name="T65" fmla="*/ 2147483647 h 228"/>
              <a:gd name="T66" fmla="*/ 2147483647 w 141"/>
              <a:gd name="T67" fmla="*/ 2147483647 h 228"/>
              <a:gd name="T68" fmla="*/ 2147483647 w 141"/>
              <a:gd name="T69" fmla="*/ 2147483647 h 228"/>
              <a:gd name="T70" fmla="*/ 2147483647 w 141"/>
              <a:gd name="T71" fmla="*/ 2147483647 h 228"/>
              <a:gd name="T72" fmla="*/ 2147483647 w 141"/>
              <a:gd name="T73" fmla="*/ 2147483647 h 228"/>
              <a:gd name="T74" fmla="*/ 2147483647 w 141"/>
              <a:gd name="T75" fmla="*/ 2147483647 h 228"/>
              <a:gd name="T76" fmla="*/ 2147483647 w 141"/>
              <a:gd name="T77" fmla="*/ 2147483647 h 228"/>
              <a:gd name="T78" fmla="*/ 2147483647 w 141"/>
              <a:gd name="T79" fmla="*/ 2147483647 h 228"/>
              <a:gd name="T80" fmla="*/ 2147483647 w 141"/>
              <a:gd name="T81" fmla="*/ 2147483647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GB"/>
          </a:p>
        </p:txBody>
      </p:sp>
      <p:grpSp>
        <p:nvGrpSpPr>
          <p:cNvPr id="700" name="Group 282"/>
          <p:cNvGrpSpPr>
            <a:grpSpLocks/>
          </p:cNvGrpSpPr>
          <p:nvPr>
            <p:custDataLst>
              <p:tags r:id="rId211"/>
            </p:custDataLst>
          </p:nvPr>
        </p:nvGrpSpPr>
        <p:grpSpPr bwMode="auto">
          <a:xfrm>
            <a:off x="6935788" y="3768179"/>
            <a:ext cx="233362" cy="439738"/>
            <a:chOff x="5062" y="2295"/>
            <a:chExt cx="177" cy="279"/>
          </a:xfrm>
          <a:solidFill>
            <a:srgbClr val="C0C0C0"/>
          </a:solidFill>
        </p:grpSpPr>
        <p:sp>
          <p:nvSpPr>
            <p:cNvPr id="701" name="Freeform 283"/>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02" name="Freeform 284"/>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03" name="Freeform 285"/>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04" name="Freeform 286"/>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05" name="Freeform 287"/>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06" name="Freeform 288"/>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07" name="Freeform 289"/>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08" name="Freeform 290"/>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09" name="Freeform 291"/>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10" name="Freeform 292"/>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11" name="Freeform 293"/>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12" name="Freeform 294"/>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13" name="Freeform 295"/>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14" name="Freeform 296"/>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15" name="Freeform 297"/>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16" name="Line 298"/>
            <p:cNvSpPr>
              <a:spLocks noChangeShapeType="1"/>
            </p:cNvSpPr>
            <p:nvPr/>
          </p:nvSpPr>
          <p:spPr bwMode="auto">
            <a:xfrm>
              <a:off x="5180" y="2449"/>
              <a:ext cx="1" cy="10"/>
            </a:xfrm>
            <a:prstGeom prst="line">
              <a:avLst/>
            </a:prstGeom>
            <a:grpFill/>
            <a:ln w="9525">
              <a:solidFill>
                <a:srgbClr val="FFFFFF"/>
              </a:solidFill>
              <a:round/>
              <a:headEnd/>
              <a:tailEnd/>
            </a:ln>
            <a:extLst/>
          </p:spPr>
          <p:txBody>
            <a:bodyPr/>
            <a:lstStyle/>
            <a:p>
              <a:pPr>
                <a:defRPr/>
              </a:pPr>
              <a:endParaRPr lang="en-GB">
                <a:latin typeface="Arial" pitchFamily="34" charset="0"/>
              </a:endParaRPr>
            </a:p>
          </p:txBody>
        </p:sp>
        <p:sp>
          <p:nvSpPr>
            <p:cNvPr id="717" name="Freeform 299"/>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18" name="Line 300"/>
            <p:cNvSpPr>
              <a:spLocks noChangeShapeType="1"/>
            </p:cNvSpPr>
            <p:nvPr/>
          </p:nvSpPr>
          <p:spPr bwMode="auto">
            <a:xfrm flipH="1" flipV="1">
              <a:off x="5178" y="2447"/>
              <a:ext cx="6" cy="6"/>
            </a:xfrm>
            <a:prstGeom prst="line">
              <a:avLst/>
            </a:prstGeom>
            <a:grpFill/>
            <a:ln w="9525">
              <a:solidFill>
                <a:srgbClr val="FFFFFF"/>
              </a:solidFill>
              <a:round/>
              <a:headEnd/>
              <a:tailEnd/>
            </a:ln>
            <a:extLst/>
          </p:spPr>
          <p:txBody>
            <a:bodyPr/>
            <a:lstStyle/>
            <a:p>
              <a:pPr>
                <a:defRPr/>
              </a:pPr>
              <a:endParaRPr lang="en-GB">
                <a:latin typeface="Arial" pitchFamily="34" charset="0"/>
              </a:endParaRPr>
            </a:p>
          </p:txBody>
        </p:sp>
        <p:sp>
          <p:nvSpPr>
            <p:cNvPr id="719" name="Freeform 301"/>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20" name="Freeform 302"/>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21" name="Freeform 303"/>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22" name="Freeform 304"/>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23" name="Freeform 305"/>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grpFill/>
            <a:ln w="9525" cmpd="sng">
              <a:solidFill>
                <a:srgbClr val="FFFFFF"/>
              </a:solidFill>
              <a:prstDash val="solid"/>
              <a:round/>
              <a:headEnd/>
              <a:tailEnd/>
            </a:ln>
          </p:spPr>
          <p:txBody>
            <a:bodyPr/>
            <a:lstStyle/>
            <a:p>
              <a:pPr>
                <a:defRPr/>
              </a:pPr>
              <a:endParaRPr lang="en-GB">
                <a:latin typeface="Arial" pitchFamily="34" charset="0"/>
              </a:endParaRPr>
            </a:p>
          </p:txBody>
        </p:sp>
        <p:sp>
          <p:nvSpPr>
            <p:cNvPr id="724" name="Line 306"/>
            <p:cNvSpPr>
              <a:spLocks noChangeShapeType="1"/>
            </p:cNvSpPr>
            <p:nvPr/>
          </p:nvSpPr>
          <p:spPr bwMode="auto">
            <a:xfrm flipV="1">
              <a:off x="5191" y="2516"/>
              <a:ext cx="6" cy="2"/>
            </a:xfrm>
            <a:prstGeom prst="line">
              <a:avLst/>
            </a:prstGeom>
            <a:grpFill/>
            <a:ln w="9525">
              <a:solidFill>
                <a:srgbClr val="FFFFFF"/>
              </a:solidFill>
              <a:round/>
              <a:headEnd/>
              <a:tailEnd/>
            </a:ln>
            <a:extLst/>
          </p:spPr>
          <p:txBody>
            <a:bodyPr/>
            <a:lstStyle/>
            <a:p>
              <a:pPr>
                <a:defRPr/>
              </a:pPr>
              <a:endParaRPr lang="en-GB">
                <a:latin typeface="Arial" pitchFamily="34" charset="0"/>
              </a:endParaRPr>
            </a:p>
          </p:txBody>
        </p:sp>
      </p:grpSp>
      <p:sp>
        <p:nvSpPr>
          <p:cNvPr id="725" name="Freeform 307"/>
          <p:cNvSpPr>
            <a:spLocks/>
          </p:cNvSpPr>
          <p:nvPr>
            <p:custDataLst>
              <p:tags r:id="rId212"/>
            </p:custDataLst>
          </p:nvPr>
        </p:nvSpPr>
        <p:spPr bwMode="auto">
          <a:xfrm>
            <a:off x="7280275" y="4587329"/>
            <a:ext cx="14288" cy="55563"/>
          </a:xfrm>
          <a:custGeom>
            <a:avLst/>
            <a:gdLst>
              <a:gd name="T0" fmla="*/ 0 w 33"/>
              <a:gd name="T1" fmla="*/ 2147483647 h 43"/>
              <a:gd name="T2" fmla="*/ 2147483647 w 33"/>
              <a:gd name="T3" fmla="*/ 2147483647 h 43"/>
              <a:gd name="T4" fmla="*/ 2147483647 w 33"/>
              <a:gd name="T5" fmla="*/ 2147483647 h 43"/>
              <a:gd name="T6" fmla="*/ 2147483647 w 33"/>
              <a:gd name="T7" fmla="*/ 2147483647 h 43"/>
              <a:gd name="T8" fmla="*/ 2147483647 w 33"/>
              <a:gd name="T9" fmla="*/ 2147483647 h 43"/>
              <a:gd name="T10" fmla="*/ 2147483647 w 33"/>
              <a:gd name="T11" fmla="*/ 2147483647 h 43"/>
              <a:gd name="T12" fmla="*/ 2147483647 w 33"/>
              <a:gd name="T13" fmla="*/ 2147483647 h 43"/>
              <a:gd name="T14" fmla="*/ 2147483647 w 33"/>
              <a:gd name="T15" fmla="*/ 2147483647 h 43"/>
              <a:gd name="T16" fmla="*/ 2147483647 w 33"/>
              <a:gd name="T17" fmla="*/ 0 h 43"/>
              <a:gd name="T18" fmla="*/ 2147483647 w 33"/>
              <a:gd name="T19" fmla="*/ 2147483647 h 43"/>
              <a:gd name="T20" fmla="*/ 2147483647 w 33"/>
              <a:gd name="T21" fmla="*/ 2147483647 h 43"/>
              <a:gd name="T22" fmla="*/ 2147483647 w 33"/>
              <a:gd name="T23" fmla="*/ 2147483647 h 43"/>
              <a:gd name="T24" fmla="*/ 2147483647 w 33"/>
              <a:gd name="T25" fmla="*/ 2147483647 h 43"/>
              <a:gd name="T26" fmla="*/ 2147483647 w 33"/>
              <a:gd name="T27" fmla="*/ 2147483647 h 43"/>
              <a:gd name="T28" fmla="*/ 2147483647 w 33"/>
              <a:gd name="T29" fmla="*/ 2147483647 h 43"/>
              <a:gd name="T30" fmla="*/ 2147483647 w 33"/>
              <a:gd name="T31" fmla="*/ 2147483647 h 43"/>
              <a:gd name="T32" fmla="*/ 2147483647 w 33"/>
              <a:gd name="T33" fmla="*/ 2147483647 h 43"/>
              <a:gd name="T34" fmla="*/ 0 w 33"/>
              <a:gd name="T35" fmla="*/ 2147483647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26" name="Freeform 308"/>
          <p:cNvSpPr>
            <a:spLocks/>
          </p:cNvSpPr>
          <p:nvPr>
            <p:custDataLst>
              <p:tags r:id="rId213"/>
            </p:custDataLst>
          </p:nvPr>
        </p:nvSpPr>
        <p:spPr bwMode="auto">
          <a:xfrm>
            <a:off x="7356475" y="4527004"/>
            <a:ext cx="22225" cy="58738"/>
          </a:xfrm>
          <a:custGeom>
            <a:avLst/>
            <a:gdLst>
              <a:gd name="T0" fmla="*/ 0 w 54"/>
              <a:gd name="T1" fmla="*/ 2147483647 h 92"/>
              <a:gd name="T2" fmla="*/ 2147483647 w 54"/>
              <a:gd name="T3" fmla="*/ 2147483647 h 92"/>
              <a:gd name="T4" fmla="*/ 2147483647 w 54"/>
              <a:gd name="T5" fmla="*/ 2147483647 h 92"/>
              <a:gd name="T6" fmla="*/ 2147483647 w 54"/>
              <a:gd name="T7" fmla="*/ 2147483647 h 92"/>
              <a:gd name="T8" fmla="*/ 2147483647 w 54"/>
              <a:gd name="T9" fmla="*/ 2147483647 h 92"/>
              <a:gd name="T10" fmla="*/ 2147483647 w 54"/>
              <a:gd name="T11" fmla="*/ 2147483647 h 92"/>
              <a:gd name="T12" fmla="*/ 2147483647 w 54"/>
              <a:gd name="T13" fmla="*/ 2147483647 h 92"/>
              <a:gd name="T14" fmla="*/ 2147483647 w 54"/>
              <a:gd name="T15" fmla="*/ 2147483647 h 92"/>
              <a:gd name="T16" fmla="*/ 2147483647 w 54"/>
              <a:gd name="T17" fmla="*/ 0 h 92"/>
              <a:gd name="T18" fmla="*/ 2147483647 w 54"/>
              <a:gd name="T19" fmla="*/ 2147483647 h 92"/>
              <a:gd name="T20" fmla="*/ 2147483647 w 54"/>
              <a:gd name="T21" fmla="*/ 2147483647 h 92"/>
              <a:gd name="T22" fmla="*/ 2147483647 w 54"/>
              <a:gd name="T23" fmla="*/ 2147483647 h 92"/>
              <a:gd name="T24" fmla="*/ 2147483647 w 54"/>
              <a:gd name="T25" fmla="*/ 2147483647 h 92"/>
              <a:gd name="T26" fmla="*/ 2147483647 w 54"/>
              <a:gd name="T27" fmla="*/ 2147483647 h 92"/>
              <a:gd name="T28" fmla="*/ 2147483647 w 54"/>
              <a:gd name="T29" fmla="*/ 2147483647 h 92"/>
              <a:gd name="T30" fmla="*/ 2147483647 w 54"/>
              <a:gd name="T31" fmla="*/ 2147483647 h 92"/>
              <a:gd name="T32" fmla="*/ 2147483647 w 54"/>
              <a:gd name="T33" fmla="*/ 2147483647 h 92"/>
              <a:gd name="T34" fmla="*/ 2147483647 w 54"/>
              <a:gd name="T35" fmla="*/ 2147483647 h 92"/>
              <a:gd name="T36" fmla="*/ 2147483647 w 54"/>
              <a:gd name="T37" fmla="*/ 2147483647 h 92"/>
              <a:gd name="T38" fmla="*/ 2147483647 w 54"/>
              <a:gd name="T39" fmla="*/ 2147483647 h 92"/>
              <a:gd name="T40" fmla="*/ 2147483647 w 54"/>
              <a:gd name="T41" fmla="*/ 2147483647 h 92"/>
              <a:gd name="T42" fmla="*/ 2147483647 w 54"/>
              <a:gd name="T43" fmla="*/ 2147483647 h 92"/>
              <a:gd name="T44" fmla="*/ 2147483647 w 54"/>
              <a:gd name="T45" fmla="*/ 2147483647 h 92"/>
              <a:gd name="T46" fmla="*/ 2147483647 w 54"/>
              <a:gd name="T47" fmla="*/ 2147483647 h 92"/>
              <a:gd name="T48" fmla="*/ 2147483647 w 54"/>
              <a:gd name="T49" fmla="*/ 2147483647 h 92"/>
              <a:gd name="T50" fmla="*/ 0 w 54"/>
              <a:gd name="T51" fmla="*/ 2147483647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27" name="Freeform 309"/>
          <p:cNvSpPr>
            <a:spLocks/>
          </p:cNvSpPr>
          <p:nvPr>
            <p:custDataLst>
              <p:tags r:id="rId214"/>
            </p:custDataLst>
          </p:nvPr>
        </p:nvSpPr>
        <p:spPr bwMode="auto">
          <a:xfrm>
            <a:off x="7404100" y="4406354"/>
            <a:ext cx="23813" cy="57150"/>
          </a:xfrm>
          <a:custGeom>
            <a:avLst/>
            <a:gdLst>
              <a:gd name="T0" fmla="*/ 0 w 60"/>
              <a:gd name="T1" fmla="*/ 0 h 18"/>
              <a:gd name="T2" fmla="*/ 2147483647 w 60"/>
              <a:gd name="T3" fmla="*/ 2147483647 h 18"/>
              <a:gd name="T4" fmla="*/ 2147483647 w 60"/>
              <a:gd name="T5" fmla="*/ 2147483647 h 18"/>
              <a:gd name="T6" fmla="*/ 2147483647 w 60"/>
              <a:gd name="T7" fmla="*/ 2147483647 h 18"/>
              <a:gd name="T8" fmla="*/ 2147483647 w 60"/>
              <a:gd name="T9" fmla="*/ 2147483647 h 18"/>
              <a:gd name="T10" fmla="*/ 2147483647 w 60"/>
              <a:gd name="T11" fmla="*/ 2147483647 h 18"/>
              <a:gd name="T12" fmla="*/ 2147483647 w 60"/>
              <a:gd name="T13" fmla="*/ 2147483647 h 18"/>
              <a:gd name="T14" fmla="*/ 2147483647 w 60"/>
              <a:gd name="T15" fmla="*/ 2147483647 h 18"/>
              <a:gd name="T16" fmla="*/ 2147483647 w 60"/>
              <a:gd name="T17" fmla="*/ 2147483647 h 18"/>
              <a:gd name="T18" fmla="*/ 2147483647 w 60"/>
              <a:gd name="T19" fmla="*/ 2147483647 h 18"/>
              <a:gd name="T20" fmla="*/ 0 w 60"/>
              <a:gd name="T21" fmla="*/ 2147483647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28" name="Freeform 310"/>
          <p:cNvSpPr>
            <a:spLocks/>
          </p:cNvSpPr>
          <p:nvPr>
            <p:custDataLst>
              <p:tags r:id="rId215"/>
            </p:custDataLst>
          </p:nvPr>
        </p:nvSpPr>
        <p:spPr bwMode="auto">
          <a:xfrm>
            <a:off x="7388225" y="4376192"/>
            <a:ext cx="25400" cy="57150"/>
          </a:xfrm>
          <a:custGeom>
            <a:avLst/>
            <a:gdLst>
              <a:gd name="T0" fmla="*/ 0 w 66"/>
              <a:gd name="T1" fmla="*/ 2147483647 h 18"/>
              <a:gd name="T2" fmla="*/ 2147483647 w 66"/>
              <a:gd name="T3" fmla="*/ 2147483647 h 18"/>
              <a:gd name="T4" fmla="*/ 2147483647 w 66"/>
              <a:gd name="T5" fmla="*/ 2147483647 h 18"/>
              <a:gd name="T6" fmla="*/ 2147483647 w 66"/>
              <a:gd name="T7" fmla="*/ 2147483647 h 18"/>
              <a:gd name="T8" fmla="*/ 2147483647 w 66"/>
              <a:gd name="T9" fmla="*/ 2147483647 h 18"/>
              <a:gd name="T10" fmla="*/ 2147483647 w 66"/>
              <a:gd name="T11" fmla="*/ 2147483647 h 18"/>
              <a:gd name="T12" fmla="*/ 2147483647 w 66"/>
              <a:gd name="T13" fmla="*/ 2147483647 h 18"/>
              <a:gd name="T14" fmla="*/ 2147483647 w 66"/>
              <a:gd name="T15" fmla="*/ 0 h 18"/>
              <a:gd name="T16" fmla="*/ 0 w 66"/>
              <a:gd name="T17" fmla="*/ 2147483647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29" name="Freeform 311"/>
          <p:cNvSpPr>
            <a:spLocks/>
          </p:cNvSpPr>
          <p:nvPr>
            <p:custDataLst>
              <p:tags r:id="rId216"/>
            </p:custDataLst>
          </p:nvPr>
        </p:nvSpPr>
        <p:spPr bwMode="auto">
          <a:xfrm>
            <a:off x="7213600" y="4273004"/>
            <a:ext cx="7938" cy="57150"/>
          </a:xfrm>
          <a:custGeom>
            <a:avLst/>
            <a:gdLst>
              <a:gd name="T0" fmla="*/ 0 w 17"/>
              <a:gd name="T1" fmla="*/ 2147483647 h 42"/>
              <a:gd name="T2" fmla="*/ 2147483647 w 17"/>
              <a:gd name="T3" fmla="*/ 2147483647 h 42"/>
              <a:gd name="T4" fmla="*/ 2147483647 w 17"/>
              <a:gd name="T5" fmla="*/ 2147483647 h 42"/>
              <a:gd name="T6" fmla="*/ 2147483647 w 17"/>
              <a:gd name="T7" fmla="*/ 2147483647 h 42"/>
              <a:gd name="T8" fmla="*/ 2147483647 w 17"/>
              <a:gd name="T9" fmla="*/ 2147483647 h 42"/>
              <a:gd name="T10" fmla="*/ 2147483647 w 17"/>
              <a:gd name="T11" fmla="*/ 2147483647 h 42"/>
              <a:gd name="T12" fmla="*/ 2147483647 w 17"/>
              <a:gd name="T13" fmla="*/ 2147483647 h 42"/>
              <a:gd name="T14" fmla="*/ 2147483647 w 17"/>
              <a:gd name="T15" fmla="*/ 0 h 42"/>
              <a:gd name="T16" fmla="*/ 0 w 17"/>
              <a:gd name="T17" fmla="*/ 2147483647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30" name="Freeform 312"/>
          <p:cNvSpPr>
            <a:spLocks/>
          </p:cNvSpPr>
          <p:nvPr>
            <p:custDataLst>
              <p:tags r:id="rId217"/>
            </p:custDataLst>
          </p:nvPr>
        </p:nvSpPr>
        <p:spPr bwMode="auto">
          <a:xfrm>
            <a:off x="7140575" y="4407942"/>
            <a:ext cx="30163" cy="58737"/>
          </a:xfrm>
          <a:custGeom>
            <a:avLst/>
            <a:gdLst>
              <a:gd name="T0" fmla="*/ 2147483647 w 72"/>
              <a:gd name="T1" fmla="*/ 2147483647 h 29"/>
              <a:gd name="T2" fmla="*/ 2147483647 w 72"/>
              <a:gd name="T3" fmla="*/ 2147483647 h 29"/>
              <a:gd name="T4" fmla="*/ 2147483647 w 72"/>
              <a:gd name="T5" fmla="*/ 2147483647 h 29"/>
              <a:gd name="T6" fmla="*/ 2147483647 w 72"/>
              <a:gd name="T7" fmla="*/ 2147483647 h 29"/>
              <a:gd name="T8" fmla="*/ 2147483647 w 72"/>
              <a:gd name="T9" fmla="*/ 2147483647 h 29"/>
              <a:gd name="T10" fmla="*/ 2147483647 w 72"/>
              <a:gd name="T11" fmla="*/ 2147483647 h 29"/>
              <a:gd name="T12" fmla="*/ 2147483647 w 72"/>
              <a:gd name="T13" fmla="*/ 2147483647 h 29"/>
              <a:gd name="T14" fmla="*/ 2147483647 w 72"/>
              <a:gd name="T15" fmla="*/ 2147483647 h 29"/>
              <a:gd name="T16" fmla="*/ 2147483647 w 72"/>
              <a:gd name="T17" fmla="*/ 2147483647 h 29"/>
              <a:gd name="T18" fmla="*/ 2147483647 w 72"/>
              <a:gd name="T19" fmla="*/ 0 h 29"/>
              <a:gd name="T20" fmla="*/ 2147483647 w 72"/>
              <a:gd name="T21" fmla="*/ 0 h 29"/>
              <a:gd name="T22" fmla="*/ 2147483647 w 72"/>
              <a:gd name="T23" fmla="*/ 2147483647 h 29"/>
              <a:gd name="T24" fmla="*/ 2147483647 w 72"/>
              <a:gd name="T25" fmla="*/ 2147483647 h 29"/>
              <a:gd name="T26" fmla="*/ 2147483647 w 72"/>
              <a:gd name="T27" fmla="*/ 2147483647 h 29"/>
              <a:gd name="T28" fmla="*/ 2147483647 w 72"/>
              <a:gd name="T29" fmla="*/ 2147483647 h 29"/>
              <a:gd name="T30" fmla="*/ 0 w 72"/>
              <a:gd name="T31" fmla="*/ 2147483647 h 29"/>
              <a:gd name="T32" fmla="*/ 2147483647 w 72"/>
              <a:gd name="T33" fmla="*/ 2147483647 h 29"/>
              <a:gd name="T34" fmla="*/ 2147483647 w 72"/>
              <a:gd name="T35" fmla="*/ 214748364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31" name="Freeform 313"/>
          <p:cNvSpPr>
            <a:spLocks/>
          </p:cNvSpPr>
          <p:nvPr>
            <p:custDataLst>
              <p:tags r:id="rId218"/>
            </p:custDataLst>
          </p:nvPr>
        </p:nvSpPr>
        <p:spPr bwMode="auto">
          <a:xfrm>
            <a:off x="7148513" y="4593679"/>
            <a:ext cx="19050" cy="55563"/>
          </a:xfrm>
          <a:custGeom>
            <a:avLst/>
            <a:gdLst>
              <a:gd name="T0" fmla="*/ 0 w 46"/>
              <a:gd name="T1" fmla="*/ 0 h 37"/>
              <a:gd name="T2" fmla="*/ 2147483647 w 46"/>
              <a:gd name="T3" fmla="*/ 2147483647 h 37"/>
              <a:gd name="T4" fmla="*/ 2147483647 w 46"/>
              <a:gd name="T5" fmla="*/ 2147483647 h 37"/>
              <a:gd name="T6" fmla="*/ 2147483647 w 46"/>
              <a:gd name="T7" fmla="*/ 2147483647 h 37"/>
              <a:gd name="T8" fmla="*/ 2147483647 w 46"/>
              <a:gd name="T9" fmla="*/ 2147483647 h 37"/>
              <a:gd name="T10" fmla="*/ 2147483647 w 46"/>
              <a:gd name="T11" fmla="*/ 2147483647 h 37"/>
              <a:gd name="T12" fmla="*/ 2147483647 w 46"/>
              <a:gd name="T13" fmla="*/ 2147483647 h 37"/>
              <a:gd name="T14" fmla="*/ 2147483647 w 46"/>
              <a:gd name="T15" fmla="*/ 2147483647 h 37"/>
              <a:gd name="T16" fmla="*/ 2147483647 w 46"/>
              <a:gd name="T17" fmla="*/ 2147483647 h 37"/>
              <a:gd name="T18" fmla="*/ 2147483647 w 46"/>
              <a:gd name="T19" fmla="*/ 2147483647 h 37"/>
              <a:gd name="T20" fmla="*/ 2147483647 w 46"/>
              <a:gd name="T21" fmla="*/ 2147483647 h 37"/>
              <a:gd name="T22" fmla="*/ 2147483647 w 46"/>
              <a:gd name="T23" fmla="*/ 2147483647 h 37"/>
              <a:gd name="T24" fmla="*/ 2147483647 w 46"/>
              <a:gd name="T25" fmla="*/ 2147483647 h 37"/>
              <a:gd name="T26" fmla="*/ 2147483647 w 46"/>
              <a:gd name="T27" fmla="*/ 2147483647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32" name="Freeform 314"/>
          <p:cNvSpPr>
            <a:spLocks/>
          </p:cNvSpPr>
          <p:nvPr>
            <p:custDataLst>
              <p:tags r:id="rId219"/>
            </p:custDataLst>
          </p:nvPr>
        </p:nvSpPr>
        <p:spPr bwMode="auto">
          <a:xfrm>
            <a:off x="7261225" y="4412704"/>
            <a:ext cx="11113" cy="57150"/>
          </a:xfrm>
          <a:custGeom>
            <a:avLst/>
            <a:gdLst>
              <a:gd name="T0" fmla="*/ 0 w 26"/>
              <a:gd name="T1" fmla="*/ 0 h 19"/>
              <a:gd name="T2" fmla="*/ 2147483647 w 26"/>
              <a:gd name="T3" fmla="*/ 2147483647 h 19"/>
              <a:gd name="T4" fmla="*/ 2147483647 w 26"/>
              <a:gd name="T5" fmla="*/ 2147483647 h 19"/>
              <a:gd name="T6" fmla="*/ 2147483647 w 26"/>
              <a:gd name="T7" fmla="*/ 0 h 19"/>
              <a:gd name="T8" fmla="*/ 2147483647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33" name="Freeform 315"/>
          <p:cNvSpPr>
            <a:spLocks/>
          </p:cNvSpPr>
          <p:nvPr>
            <p:custDataLst>
              <p:tags r:id="rId220"/>
            </p:custDataLst>
          </p:nvPr>
        </p:nvSpPr>
        <p:spPr bwMode="auto">
          <a:xfrm>
            <a:off x="7121525" y="4407942"/>
            <a:ext cx="19050" cy="58737"/>
          </a:xfrm>
          <a:custGeom>
            <a:avLst/>
            <a:gdLst>
              <a:gd name="T0" fmla="*/ 2147483647 w 43"/>
              <a:gd name="T1" fmla="*/ 0 h 31"/>
              <a:gd name="T2" fmla="*/ 2147483647 w 43"/>
              <a:gd name="T3" fmla="*/ 2147483647 h 31"/>
              <a:gd name="T4" fmla="*/ 0 w 43"/>
              <a:gd name="T5" fmla="*/ 2147483647 h 31"/>
              <a:gd name="T6" fmla="*/ 0 w 43"/>
              <a:gd name="T7" fmla="*/ 2147483647 h 31"/>
              <a:gd name="T8" fmla="*/ 0 w 43"/>
              <a:gd name="T9" fmla="*/ 2147483647 h 31"/>
              <a:gd name="T10" fmla="*/ 0 w 43"/>
              <a:gd name="T11" fmla="*/ 2147483647 h 31"/>
              <a:gd name="T12" fmla="*/ 2147483647 w 43"/>
              <a:gd name="T13" fmla="*/ 2147483647 h 31"/>
              <a:gd name="T14" fmla="*/ 2147483647 w 43"/>
              <a:gd name="T15" fmla="*/ 2147483647 h 31"/>
              <a:gd name="T16" fmla="*/ 2147483647 w 43"/>
              <a:gd name="T17" fmla="*/ 2147483647 h 31"/>
              <a:gd name="T18" fmla="*/ 2147483647 w 43"/>
              <a:gd name="T19" fmla="*/ 2147483647 h 31"/>
              <a:gd name="T20" fmla="*/ 2147483647 w 43"/>
              <a:gd name="T21" fmla="*/ 0 h 31"/>
              <a:gd name="T22" fmla="*/ 2147483647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34" name="Freeform 316"/>
          <p:cNvSpPr>
            <a:spLocks/>
          </p:cNvSpPr>
          <p:nvPr>
            <p:custDataLst>
              <p:tags r:id="rId221"/>
            </p:custDataLst>
          </p:nvPr>
        </p:nvSpPr>
        <p:spPr bwMode="auto">
          <a:xfrm>
            <a:off x="7165975" y="4455567"/>
            <a:ext cx="30163" cy="57150"/>
          </a:xfrm>
          <a:custGeom>
            <a:avLst/>
            <a:gdLst>
              <a:gd name="T0" fmla="*/ 2147483647 w 71"/>
              <a:gd name="T1" fmla="*/ 2147483647 h 49"/>
              <a:gd name="T2" fmla="*/ 2147483647 w 71"/>
              <a:gd name="T3" fmla="*/ 2147483647 h 49"/>
              <a:gd name="T4" fmla="*/ 2147483647 w 71"/>
              <a:gd name="T5" fmla="*/ 2147483647 h 49"/>
              <a:gd name="T6" fmla="*/ 2147483647 w 71"/>
              <a:gd name="T7" fmla="*/ 2147483647 h 49"/>
              <a:gd name="T8" fmla="*/ 2147483647 w 71"/>
              <a:gd name="T9" fmla="*/ 2147483647 h 49"/>
              <a:gd name="T10" fmla="*/ 2147483647 w 71"/>
              <a:gd name="T11" fmla="*/ 2147483647 h 49"/>
              <a:gd name="T12" fmla="*/ 2147483647 w 71"/>
              <a:gd name="T13" fmla="*/ 2147483647 h 49"/>
              <a:gd name="T14" fmla="*/ 2147483647 w 71"/>
              <a:gd name="T15" fmla="*/ 2147483647 h 49"/>
              <a:gd name="T16" fmla="*/ 2147483647 w 71"/>
              <a:gd name="T17" fmla="*/ 2147483647 h 49"/>
              <a:gd name="T18" fmla="*/ 2147483647 w 71"/>
              <a:gd name="T19" fmla="*/ 2147483647 h 49"/>
              <a:gd name="T20" fmla="*/ 2147483647 w 71"/>
              <a:gd name="T21" fmla="*/ 2147483647 h 49"/>
              <a:gd name="T22" fmla="*/ 2147483647 w 71"/>
              <a:gd name="T23" fmla="*/ 2147483647 h 49"/>
              <a:gd name="T24" fmla="*/ 2147483647 w 71"/>
              <a:gd name="T25" fmla="*/ 2147483647 h 49"/>
              <a:gd name="T26" fmla="*/ 2147483647 w 71"/>
              <a:gd name="T27" fmla="*/ 2147483647 h 49"/>
              <a:gd name="T28" fmla="*/ 2147483647 w 71"/>
              <a:gd name="T29" fmla="*/ 2147483647 h 49"/>
              <a:gd name="T30" fmla="*/ 2147483647 w 71"/>
              <a:gd name="T31" fmla="*/ 2147483647 h 49"/>
              <a:gd name="T32" fmla="*/ 2147483647 w 71"/>
              <a:gd name="T33" fmla="*/ 2147483647 h 49"/>
              <a:gd name="T34" fmla="*/ 2147483647 w 71"/>
              <a:gd name="T35" fmla="*/ 2147483647 h 49"/>
              <a:gd name="T36" fmla="*/ 2147483647 w 71"/>
              <a:gd name="T37" fmla="*/ 2147483647 h 49"/>
              <a:gd name="T38" fmla="*/ 2147483647 w 71"/>
              <a:gd name="T39" fmla="*/ 2147483647 h 49"/>
              <a:gd name="T40" fmla="*/ 2147483647 w 71"/>
              <a:gd name="T41" fmla="*/ 2147483647 h 49"/>
              <a:gd name="T42" fmla="*/ 2147483647 w 71"/>
              <a:gd name="T43" fmla="*/ 2147483647 h 49"/>
              <a:gd name="T44" fmla="*/ 2147483647 w 71"/>
              <a:gd name="T45" fmla="*/ 0 h 49"/>
              <a:gd name="T46" fmla="*/ 2147483647 w 71"/>
              <a:gd name="T47" fmla="*/ 2147483647 h 49"/>
              <a:gd name="T48" fmla="*/ 2147483647 w 71"/>
              <a:gd name="T49" fmla="*/ 2147483647 h 49"/>
              <a:gd name="T50" fmla="*/ 0 w 71"/>
              <a:gd name="T51" fmla="*/ 2147483647 h 49"/>
              <a:gd name="T52" fmla="*/ 0 w 71"/>
              <a:gd name="T53" fmla="*/ 2147483647 h 49"/>
              <a:gd name="T54" fmla="*/ 2147483647 w 71"/>
              <a:gd name="T55" fmla="*/ 2147483647 h 49"/>
              <a:gd name="T56" fmla="*/ 2147483647 w 71"/>
              <a:gd name="T57" fmla="*/ 2147483647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35" name="Freeform 317"/>
          <p:cNvSpPr>
            <a:spLocks/>
          </p:cNvSpPr>
          <p:nvPr>
            <p:custDataLst>
              <p:tags r:id="rId222"/>
            </p:custDataLst>
          </p:nvPr>
        </p:nvSpPr>
        <p:spPr bwMode="auto">
          <a:xfrm>
            <a:off x="6967538" y="4658767"/>
            <a:ext cx="46037" cy="58737"/>
          </a:xfrm>
          <a:custGeom>
            <a:avLst/>
            <a:gdLst>
              <a:gd name="T0" fmla="*/ 2147483647 w 112"/>
              <a:gd name="T1" fmla="*/ 2147483647 h 26"/>
              <a:gd name="T2" fmla="*/ 2147483647 w 112"/>
              <a:gd name="T3" fmla="*/ 2147483647 h 26"/>
              <a:gd name="T4" fmla="*/ 2147483647 w 112"/>
              <a:gd name="T5" fmla="*/ 2147483647 h 26"/>
              <a:gd name="T6" fmla="*/ 2147483647 w 112"/>
              <a:gd name="T7" fmla="*/ 2147483647 h 26"/>
              <a:gd name="T8" fmla="*/ 2147483647 w 112"/>
              <a:gd name="T9" fmla="*/ 2147483647 h 26"/>
              <a:gd name="T10" fmla="*/ 2147483647 w 112"/>
              <a:gd name="T11" fmla="*/ 2147483647 h 26"/>
              <a:gd name="T12" fmla="*/ 2147483647 w 112"/>
              <a:gd name="T13" fmla="*/ 2147483647 h 26"/>
              <a:gd name="T14" fmla="*/ 2147483647 w 112"/>
              <a:gd name="T15" fmla="*/ 2147483647 h 26"/>
              <a:gd name="T16" fmla="*/ 2147483647 w 112"/>
              <a:gd name="T17" fmla="*/ 2147483647 h 26"/>
              <a:gd name="T18" fmla="*/ 2147483647 w 112"/>
              <a:gd name="T19" fmla="*/ 2147483647 h 26"/>
              <a:gd name="T20" fmla="*/ 2147483647 w 112"/>
              <a:gd name="T21" fmla="*/ 2147483647 h 26"/>
              <a:gd name="T22" fmla="*/ 2147483647 w 112"/>
              <a:gd name="T23" fmla="*/ 2147483647 h 26"/>
              <a:gd name="T24" fmla="*/ 2147483647 w 112"/>
              <a:gd name="T25" fmla="*/ 2147483647 h 26"/>
              <a:gd name="T26" fmla="*/ 2147483647 w 112"/>
              <a:gd name="T27" fmla="*/ 2147483647 h 26"/>
              <a:gd name="T28" fmla="*/ 2147483647 w 112"/>
              <a:gd name="T29" fmla="*/ 2147483647 h 26"/>
              <a:gd name="T30" fmla="*/ 2147483647 w 112"/>
              <a:gd name="T31" fmla="*/ 2147483647 h 26"/>
              <a:gd name="T32" fmla="*/ 2147483647 w 112"/>
              <a:gd name="T33" fmla="*/ 2147483647 h 26"/>
              <a:gd name="T34" fmla="*/ 2147483647 w 112"/>
              <a:gd name="T35" fmla="*/ 2147483647 h 26"/>
              <a:gd name="T36" fmla="*/ 0 w 112"/>
              <a:gd name="T37" fmla="*/ 2147483647 h 26"/>
              <a:gd name="T38" fmla="*/ 2147483647 w 112"/>
              <a:gd name="T39" fmla="*/ 2147483647 h 26"/>
              <a:gd name="T40" fmla="*/ 2147483647 w 112"/>
              <a:gd name="T41" fmla="*/ 2147483647 h 26"/>
              <a:gd name="T42" fmla="*/ 2147483647 w 112"/>
              <a:gd name="T43" fmla="*/ 2147483647 h 26"/>
              <a:gd name="T44" fmla="*/ 2147483647 w 112"/>
              <a:gd name="T45" fmla="*/ 0 h 26"/>
              <a:gd name="T46" fmla="*/ 2147483647 w 112"/>
              <a:gd name="T47" fmla="*/ 2147483647 h 26"/>
              <a:gd name="T48" fmla="*/ 2147483647 w 112"/>
              <a:gd name="T49" fmla="*/ 2147483647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36" name="Freeform 318"/>
          <p:cNvSpPr>
            <a:spLocks/>
          </p:cNvSpPr>
          <p:nvPr>
            <p:custDataLst>
              <p:tags r:id="rId223"/>
            </p:custDataLst>
          </p:nvPr>
        </p:nvSpPr>
        <p:spPr bwMode="auto">
          <a:xfrm>
            <a:off x="7065963" y="4696867"/>
            <a:ext cx="14287" cy="58737"/>
          </a:xfrm>
          <a:custGeom>
            <a:avLst/>
            <a:gdLst>
              <a:gd name="T0" fmla="*/ 0 w 41"/>
              <a:gd name="T1" fmla="*/ 0 h 25"/>
              <a:gd name="T2" fmla="*/ 2147483647 w 41"/>
              <a:gd name="T3" fmla="*/ 0 h 25"/>
              <a:gd name="T4" fmla="*/ 2147483647 w 41"/>
              <a:gd name="T5" fmla="*/ 2147483647 h 25"/>
              <a:gd name="T6" fmla="*/ 2147483647 w 41"/>
              <a:gd name="T7" fmla="*/ 2147483647 h 25"/>
              <a:gd name="T8" fmla="*/ 2147483647 w 41"/>
              <a:gd name="T9" fmla="*/ 2147483647 h 25"/>
              <a:gd name="T10" fmla="*/ 0 w 41"/>
              <a:gd name="T11" fmla="*/ 214748364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37" name="Freeform 319"/>
          <p:cNvSpPr>
            <a:spLocks/>
          </p:cNvSpPr>
          <p:nvPr>
            <p:custDataLst>
              <p:tags r:id="rId224"/>
            </p:custDataLst>
          </p:nvPr>
        </p:nvSpPr>
        <p:spPr bwMode="auto">
          <a:xfrm>
            <a:off x="6899275" y="4628604"/>
            <a:ext cx="36513" cy="55563"/>
          </a:xfrm>
          <a:custGeom>
            <a:avLst/>
            <a:gdLst>
              <a:gd name="T0" fmla="*/ 0 w 81"/>
              <a:gd name="T1" fmla="*/ 2147483647 h 31"/>
              <a:gd name="T2" fmla="*/ 0 w 81"/>
              <a:gd name="T3" fmla="*/ 2147483647 h 31"/>
              <a:gd name="T4" fmla="*/ 0 w 81"/>
              <a:gd name="T5" fmla="*/ 2147483647 h 31"/>
              <a:gd name="T6" fmla="*/ 0 w 81"/>
              <a:gd name="T7" fmla="*/ 2147483647 h 31"/>
              <a:gd name="T8" fmla="*/ 2147483647 w 81"/>
              <a:gd name="T9" fmla="*/ 2147483647 h 31"/>
              <a:gd name="T10" fmla="*/ 2147483647 w 81"/>
              <a:gd name="T11" fmla="*/ 2147483647 h 31"/>
              <a:gd name="T12" fmla="*/ 2147483647 w 81"/>
              <a:gd name="T13" fmla="*/ 2147483647 h 31"/>
              <a:gd name="T14" fmla="*/ 2147483647 w 81"/>
              <a:gd name="T15" fmla="*/ 2147483647 h 31"/>
              <a:gd name="T16" fmla="*/ 2147483647 w 81"/>
              <a:gd name="T17" fmla="*/ 0 h 31"/>
              <a:gd name="T18" fmla="*/ 2147483647 w 81"/>
              <a:gd name="T19" fmla="*/ 2147483647 h 31"/>
              <a:gd name="T20" fmla="*/ 2147483647 w 81"/>
              <a:gd name="T21" fmla="*/ 2147483647 h 31"/>
              <a:gd name="T22" fmla="*/ 2147483647 w 81"/>
              <a:gd name="T23" fmla="*/ 2147483647 h 31"/>
              <a:gd name="T24" fmla="*/ 2147483647 w 81"/>
              <a:gd name="T25" fmla="*/ 2147483647 h 31"/>
              <a:gd name="T26" fmla="*/ 2147483647 w 81"/>
              <a:gd name="T27" fmla="*/ 2147483647 h 31"/>
              <a:gd name="T28" fmla="*/ 2147483647 w 81"/>
              <a:gd name="T29" fmla="*/ 2147483647 h 31"/>
              <a:gd name="T30" fmla="*/ 2147483647 w 81"/>
              <a:gd name="T31" fmla="*/ 2147483647 h 31"/>
              <a:gd name="T32" fmla="*/ 2147483647 w 81"/>
              <a:gd name="T33" fmla="*/ 2147483647 h 31"/>
              <a:gd name="T34" fmla="*/ 2147483647 w 81"/>
              <a:gd name="T35" fmla="*/ 2147483647 h 31"/>
              <a:gd name="T36" fmla="*/ 2147483647 w 81"/>
              <a:gd name="T37" fmla="*/ 2147483647 h 31"/>
              <a:gd name="T38" fmla="*/ 2147483647 w 81"/>
              <a:gd name="T39" fmla="*/ 2147483647 h 31"/>
              <a:gd name="T40" fmla="*/ 2147483647 w 81"/>
              <a:gd name="T41" fmla="*/ 2147483647 h 31"/>
              <a:gd name="T42" fmla="*/ 2147483647 w 81"/>
              <a:gd name="T43" fmla="*/ 2147483647 h 31"/>
              <a:gd name="T44" fmla="*/ 2147483647 w 81"/>
              <a:gd name="T45" fmla="*/ 2147483647 h 31"/>
              <a:gd name="T46" fmla="*/ 0 w 81"/>
              <a:gd name="T47" fmla="*/ 2147483647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38" name="Freeform 320"/>
          <p:cNvSpPr>
            <a:spLocks/>
          </p:cNvSpPr>
          <p:nvPr>
            <p:custDataLst>
              <p:tags r:id="rId225"/>
            </p:custDataLst>
          </p:nvPr>
        </p:nvSpPr>
        <p:spPr bwMode="auto">
          <a:xfrm>
            <a:off x="6943725" y="4614317"/>
            <a:ext cx="39688" cy="55562"/>
          </a:xfrm>
          <a:custGeom>
            <a:avLst/>
            <a:gdLst>
              <a:gd name="T0" fmla="*/ 2147483647 w 89"/>
              <a:gd name="T1" fmla="*/ 2147483647 h 49"/>
              <a:gd name="T2" fmla="*/ 2147483647 w 89"/>
              <a:gd name="T3" fmla="*/ 2147483647 h 49"/>
              <a:gd name="T4" fmla="*/ 2147483647 w 89"/>
              <a:gd name="T5" fmla="*/ 2147483647 h 49"/>
              <a:gd name="T6" fmla="*/ 2147483647 w 89"/>
              <a:gd name="T7" fmla="*/ 2147483647 h 49"/>
              <a:gd name="T8" fmla="*/ 2147483647 w 89"/>
              <a:gd name="T9" fmla="*/ 2147483647 h 49"/>
              <a:gd name="T10" fmla="*/ 2147483647 w 89"/>
              <a:gd name="T11" fmla="*/ 2147483647 h 49"/>
              <a:gd name="T12" fmla="*/ 2147483647 w 89"/>
              <a:gd name="T13" fmla="*/ 2147483647 h 49"/>
              <a:gd name="T14" fmla="*/ 2147483647 w 89"/>
              <a:gd name="T15" fmla="*/ 2147483647 h 49"/>
              <a:gd name="T16" fmla="*/ 2147483647 w 89"/>
              <a:gd name="T17" fmla="*/ 2147483647 h 49"/>
              <a:gd name="T18" fmla="*/ 2147483647 w 89"/>
              <a:gd name="T19" fmla="*/ 0 h 49"/>
              <a:gd name="T20" fmla="*/ 2147483647 w 89"/>
              <a:gd name="T21" fmla="*/ 2147483647 h 49"/>
              <a:gd name="T22" fmla="*/ 2147483647 w 89"/>
              <a:gd name="T23" fmla="*/ 2147483647 h 49"/>
              <a:gd name="T24" fmla="*/ 0 w 89"/>
              <a:gd name="T25" fmla="*/ 2147483647 h 49"/>
              <a:gd name="T26" fmla="*/ 0 w 89"/>
              <a:gd name="T27" fmla="*/ 2147483647 h 49"/>
              <a:gd name="T28" fmla="*/ 0 w 89"/>
              <a:gd name="T29" fmla="*/ 2147483647 h 49"/>
              <a:gd name="T30" fmla="*/ 2147483647 w 89"/>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39" name="Freeform 321"/>
          <p:cNvSpPr>
            <a:spLocks/>
          </p:cNvSpPr>
          <p:nvPr>
            <p:custDataLst>
              <p:tags r:id="rId226"/>
            </p:custDataLst>
          </p:nvPr>
        </p:nvSpPr>
        <p:spPr bwMode="auto">
          <a:xfrm>
            <a:off x="6996113" y="4623842"/>
            <a:ext cx="36512" cy="58737"/>
          </a:xfrm>
          <a:custGeom>
            <a:avLst/>
            <a:gdLst>
              <a:gd name="T0" fmla="*/ 0 w 86"/>
              <a:gd name="T1" fmla="*/ 2147483647 h 46"/>
              <a:gd name="T2" fmla="*/ 2147483647 w 86"/>
              <a:gd name="T3" fmla="*/ 2147483647 h 46"/>
              <a:gd name="T4" fmla="*/ 2147483647 w 86"/>
              <a:gd name="T5" fmla="*/ 2147483647 h 46"/>
              <a:gd name="T6" fmla="*/ 2147483647 w 86"/>
              <a:gd name="T7" fmla="*/ 2147483647 h 46"/>
              <a:gd name="T8" fmla="*/ 2147483647 w 86"/>
              <a:gd name="T9" fmla="*/ 2147483647 h 46"/>
              <a:gd name="T10" fmla="*/ 2147483647 w 86"/>
              <a:gd name="T11" fmla="*/ 2147483647 h 46"/>
              <a:gd name="T12" fmla="*/ 2147483647 w 86"/>
              <a:gd name="T13" fmla="*/ 2147483647 h 46"/>
              <a:gd name="T14" fmla="*/ 2147483647 w 86"/>
              <a:gd name="T15" fmla="*/ 2147483647 h 46"/>
              <a:gd name="T16" fmla="*/ 2147483647 w 86"/>
              <a:gd name="T17" fmla="*/ 2147483647 h 46"/>
              <a:gd name="T18" fmla="*/ 2147483647 w 86"/>
              <a:gd name="T19" fmla="*/ 2147483647 h 46"/>
              <a:gd name="T20" fmla="*/ 2147483647 w 86"/>
              <a:gd name="T21" fmla="*/ 2147483647 h 46"/>
              <a:gd name="T22" fmla="*/ 2147483647 w 86"/>
              <a:gd name="T23" fmla="*/ 2147483647 h 46"/>
              <a:gd name="T24" fmla="*/ 2147483647 w 86"/>
              <a:gd name="T25" fmla="*/ 2147483647 h 46"/>
              <a:gd name="T26" fmla="*/ 2147483647 w 86"/>
              <a:gd name="T27" fmla="*/ 2147483647 h 46"/>
              <a:gd name="T28" fmla="*/ 2147483647 w 86"/>
              <a:gd name="T29" fmla="*/ 2147483647 h 46"/>
              <a:gd name="T30" fmla="*/ 2147483647 w 86"/>
              <a:gd name="T31" fmla="*/ 2147483647 h 46"/>
              <a:gd name="T32" fmla="*/ 2147483647 w 86"/>
              <a:gd name="T33" fmla="*/ 2147483647 h 46"/>
              <a:gd name="T34" fmla="*/ 2147483647 w 86"/>
              <a:gd name="T35" fmla="*/ 2147483647 h 46"/>
              <a:gd name="T36" fmla="*/ 2147483647 w 86"/>
              <a:gd name="T37" fmla="*/ 2147483647 h 46"/>
              <a:gd name="T38" fmla="*/ 2147483647 w 86"/>
              <a:gd name="T39" fmla="*/ 2147483647 h 46"/>
              <a:gd name="T40" fmla="*/ 2147483647 w 86"/>
              <a:gd name="T41" fmla="*/ 2147483647 h 46"/>
              <a:gd name="T42" fmla="*/ 2147483647 w 86"/>
              <a:gd name="T43" fmla="*/ 0 h 46"/>
              <a:gd name="T44" fmla="*/ 2147483647 w 86"/>
              <a:gd name="T45" fmla="*/ 0 h 46"/>
              <a:gd name="T46" fmla="*/ 2147483647 w 86"/>
              <a:gd name="T47" fmla="*/ 2147483647 h 46"/>
              <a:gd name="T48" fmla="*/ 2147483647 w 86"/>
              <a:gd name="T49" fmla="*/ 2147483647 h 46"/>
              <a:gd name="T50" fmla="*/ 2147483647 w 86"/>
              <a:gd name="T51" fmla="*/ 2147483647 h 46"/>
              <a:gd name="T52" fmla="*/ 2147483647 w 86"/>
              <a:gd name="T53" fmla="*/ 2147483647 h 46"/>
              <a:gd name="T54" fmla="*/ 2147483647 w 86"/>
              <a:gd name="T55" fmla="*/ 2147483647 h 46"/>
              <a:gd name="T56" fmla="*/ 0 w 86"/>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40" name="Freeform 322"/>
          <p:cNvSpPr>
            <a:spLocks/>
          </p:cNvSpPr>
          <p:nvPr>
            <p:custDataLst>
              <p:tags r:id="rId227"/>
            </p:custDataLst>
          </p:nvPr>
        </p:nvSpPr>
        <p:spPr bwMode="auto">
          <a:xfrm>
            <a:off x="7048500" y="4628604"/>
            <a:ext cx="25400" cy="55563"/>
          </a:xfrm>
          <a:custGeom>
            <a:avLst/>
            <a:gdLst>
              <a:gd name="T0" fmla="*/ 0 w 59"/>
              <a:gd name="T1" fmla="*/ 0 h 18"/>
              <a:gd name="T2" fmla="*/ 0 w 59"/>
              <a:gd name="T3" fmla="*/ 2147483647 h 18"/>
              <a:gd name="T4" fmla="*/ 2147483647 w 59"/>
              <a:gd name="T5" fmla="*/ 2147483647 h 18"/>
              <a:gd name="T6" fmla="*/ 2147483647 w 59"/>
              <a:gd name="T7" fmla="*/ 2147483647 h 18"/>
              <a:gd name="T8" fmla="*/ 2147483647 w 59"/>
              <a:gd name="T9" fmla="*/ 2147483647 h 18"/>
              <a:gd name="T10" fmla="*/ 2147483647 w 59"/>
              <a:gd name="T11" fmla="*/ 2147483647 h 18"/>
              <a:gd name="T12" fmla="*/ 2147483647 w 59"/>
              <a:gd name="T13" fmla="*/ 2147483647 h 18"/>
              <a:gd name="T14" fmla="*/ 2147483647 w 59"/>
              <a:gd name="T15" fmla="*/ 2147483647 h 18"/>
              <a:gd name="T16" fmla="*/ 2147483647 w 59"/>
              <a:gd name="T17" fmla="*/ 2147483647 h 18"/>
              <a:gd name="T18" fmla="*/ 2147483647 w 59"/>
              <a:gd name="T19" fmla="*/ 2147483647 h 18"/>
              <a:gd name="T20" fmla="*/ 2147483647 w 59"/>
              <a:gd name="T21" fmla="*/ 21474836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41" name="Freeform 323"/>
          <p:cNvSpPr>
            <a:spLocks/>
          </p:cNvSpPr>
          <p:nvPr>
            <p:custDataLst>
              <p:tags r:id="rId228"/>
            </p:custDataLst>
          </p:nvPr>
        </p:nvSpPr>
        <p:spPr bwMode="auto">
          <a:xfrm>
            <a:off x="7121525" y="4620667"/>
            <a:ext cx="1588" cy="55562"/>
          </a:xfrm>
          <a:custGeom>
            <a:avLst/>
            <a:gdLst>
              <a:gd name="T0" fmla="*/ 2147483647 w 4"/>
              <a:gd name="T1" fmla="*/ 2147483647 h 19"/>
              <a:gd name="T2" fmla="*/ 2147483647 w 4"/>
              <a:gd name="T3" fmla="*/ 0 h 19"/>
              <a:gd name="T4" fmla="*/ 2147483647 w 4"/>
              <a:gd name="T5" fmla="*/ 2147483647 h 19"/>
              <a:gd name="T6" fmla="*/ 2147483647 w 4"/>
              <a:gd name="T7" fmla="*/ 2147483647 h 19"/>
              <a:gd name="T8" fmla="*/ 0 w 4"/>
              <a:gd name="T9" fmla="*/ 2147483647 h 19"/>
              <a:gd name="T10" fmla="*/ 0 w 4"/>
              <a:gd name="T11" fmla="*/ 2147483647 h 19"/>
              <a:gd name="T12" fmla="*/ 0 w 4"/>
              <a:gd name="T13" fmla="*/ 2147483647 h 19"/>
              <a:gd name="T14" fmla="*/ 2147483647 w 4"/>
              <a:gd name="T15" fmla="*/ 2147483647 h 19"/>
              <a:gd name="T16" fmla="*/ 2147483647 w 4"/>
              <a:gd name="T17" fmla="*/ 2147483647 h 19"/>
              <a:gd name="T18" fmla="*/ 2147483647 w 4"/>
              <a:gd name="T19" fmla="*/ 2147483647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42" name="Freeform 324"/>
          <p:cNvSpPr>
            <a:spLocks/>
          </p:cNvSpPr>
          <p:nvPr>
            <p:custDataLst>
              <p:tags r:id="rId229"/>
            </p:custDataLst>
          </p:nvPr>
        </p:nvSpPr>
        <p:spPr bwMode="auto">
          <a:xfrm>
            <a:off x="6696075" y="4434929"/>
            <a:ext cx="20638" cy="58738"/>
          </a:xfrm>
          <a:custGeom>
            <a:avLst/>
            <a:gdLst>
              <a:gd name="T0" fmla="*/ 0 w 46"/>
              <a:gd name="T1" fmla="*/ 2147483647 h 50"/>
              <a:gd name="T2" fmla="*/ 2147483647 w 46"/>
              <a:gd name="T3" fmla="*/ 0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2147483647 h 50"/>
              <a:gd name="T16" fmla="*/ 2147483647 w 46"/>
              <a:gd name="T17" fmla="*/ 2147483647 h 50"/>
              <a:gd name="T18" fmla="*/ 2147483647 w 46"/>
              <a:gd name="T19" fmla="*/ 2147483647 h 50"/>
              <a:gd name="T20" fmla="*/ 2147483647 w 46"/>
              <a:gd name="T21" fmla="*/ 2147483647 h 50"/>
              <a:gd name="T22" fmla="*/ 0 w 4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43" name="Freeform 325"/>
          <p:cNvSpPr>
            <a:spLocks/>
          </p:cNvSpPr>
          <p:nvPr>
            <p:custDataLst>
              <p:tags r:id="rId230"/>
            </p:custDataLst>
          </p:nvPr>
        </p:nvSpPr>
        <p:spPr bwMode="auto">
          <a:xfrm>
            <a:off x="6642100" y="4407942"/>
            <a:ext cx="30163" cy="58737"/>
          </a:xfrm>
          <a:custGeom>
            <a:avLst/>
            <a:gdLst>
              <a:gd name="T0" fmla="*/ 0 w 66"/>
              <a:gd name="T1" fmla="*/ 0 h 80"/>
              <a:gd name="T2" fmla="*/ 2147483647 w 66"/>
              <a:gd name="T3" fmla="*/ 0 h 80"/>
              <a:gd name="T4" fmla="*/ 2147483647 w 66"/>
              <a:gd name="T5" fmla="*/ 0 h 80"/>
              <a:gd name="T6" fmla="*/ 2147483647 w 66"/>
              <a:gd name="T7" fmla="*/ 0 h 80"/>
              <a:gd name="T8" fmla="*/ 2147483647 w 66"/>
              <a:gd name="T9" fmla="*/ 0 h 80"/>
              <a:gd name="T10" fmla="*/ 2147483647 w 66"/>
              <a:gd name="T11" fmla="*/ 2147483647 h 80"/>
              <a:gd name="T12" fmla="*/ 2147483647 w 66"/>
              <a:gd name="T13" fmla="*/ 2147483647 h 80"/>
              <a:gd name="T14" fmla="*/ 2147483647 w 66"/>
              <a:gd name="T15" fmla="*/ 2147483647 h 80"/>
              <a:gd name="T16" fmla="*/ 2147483647 w 66"/>
              <a:gd name="T17" fmla="*/ 2147483647 h 80"/>
              <a:gd name="T18" fmla="*/ 2147483647 w 66"/>
              <a:gd name="T19" fmla="*/ 2147483647 h 80"/>
              <a:gd name="T20" fmla="*/ 2147483647 w 66"/>
              <a:gd name="T21" fmla="*/ 2147483647 h 80"/>
              <a:gd name="T22" fmla="*/ 2147483647 w 66"/>
              <a:gd name="T23" fmla="*/ 2147483647 h 80"/>
              <a:gd name="T24" fmla="*/ 2147483647 w 66"/>
              <a:gd name="T25" fmla="*/ 2147483647 h 80"/>
              <a:gd name="T26" fmla="*/ 2147483647 w 66"/>
              <a:gd name="T27" fmla="*/ 2147483647 h 80"/>
              <a:gd name="T28" fmla="*/ 2147483647 w 66"/>
              <a:gd name="T29" fmla="*/ 2147483647 h 80"/>
              <a:gd name="T30" fmla="*/ 2147483647 w 66"/>
              <a:gd name="T31" fmla="*/ 2147483647 h 80"/>
              <a:gd name="T32" fmla="*/ 2147483647 w 66"/>
              <a:gd name="T33" fmla="*/ 2147483647 h 80"/>
              <a:gd name="T34" fmla="*/ 0 w 66"/>
              <a:gd name="T35" fmla="*/ 2147483647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44" name="Freeform 326"/>
          <p:cNvSpPr>
            <a:spLocks/>
          </p:cNvSpPr>
          <p:nvPr>
            <p:custDataLst>
              <p:tags r:id="rId231"/>
            </p:custDataLst>
          </p:nvPr>
        </p:nvSpPr>
        <p:spPr bwMode="auto">
          <a:xfrm>
            <a:off x="6477000" y="4392067"/>
            <a:ext cx="7938" cy="57150"/>
          </a:xfrm>
          <a:custGeom>
            <a:avLst/>
            <a:gdLst>
              <a:gd name="T0" fmla="*/ 2147483647 w 20"/>
              <a:gd name="T1" fmla="*/ 2147483647 h 48"/>
              <a:gd name="T2" fmla="*/ 2147483647 w 20"/>
              <a:gd name="T3" fmla="*/ 2147483647 h 48"/>
              <a:gd name="T4" fmla="*/ 2147483647 w 20"/>
              <a:gd name="T5" fmla="*/ 2147483647 h 48"/>
              <a:gd name="T6" fmla="*/ 2147483647 w 20"/>
              <a:gd name="T7" fmla="*/ 2147483647 h 48"/>
              <a:gd name="T8" fmla="*/ 2147483647 w 20"/>
              <a:gd name="T9" fmla="*/ 2147483647 h 48"/>
              <a:gd name="T10" fmla="*/ 2147483647 w 20"/>
              <a:gd name="T11" fmla="*/ 2147483647 h 48"/>
              <a:gd name="T12" fmla="*/ 2147483647 w 20"/>
              <a:gd name="T13" fmla="*/ 2147483647 h 48"/>
              <a:gd name="T14" fmla="*/ 2147483647 w 20"/>
              <a:gd name="T15" fmla="*/ 2147483647 h 48"/>
              <a:gd name="T16" fmla="*/ 0 w 20"/>
              <a:gd name="T17" fmla="*/ 0 h 48"/>
              <a:gd name="T18" fmla="*/ 0 w 20"/>
              <a:gd name="T19" fmla="*/ 2147483647 h 48"/>
              <a:gd name="T20" fmla="*/ 2147483647 w 20"/>
              <a:gd name="T21" fmla="*/ 2147483647 h 48"/>
              <a:gd name="T22" fmla="*/ 2147483647 w 20"/>
              <a:gd name="T23" fmla="*/ 2147483647 h 48"/>
              <a:gd name="T24" fmla="*/ 2147483647 w 20"/>
              <a:gd name="T25" fmla="*/ 2147483647 h 48"/>
              <a:gd name="T26" fmla="*/ 2147483647 w 20"/>
              <a:gd name="T27" fmla="*/ 2147483647 h 48"/>
              <a:gd name="T28" fmla="*/ 2147483647 w 20"/>
              <a:gd name="T29" fmla="*/ 2147483647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45" name="Line 327" descr="Horizontal dunkel"/>
          <p:cNvSpPr>
            <a:spLocks noChangeShapeType="1"/>
          </p:cNvSpPr>
          <p:nvPr>
            <p:custDataLst>
              <p:tags r:id="rId232"/>
            </p:custDataLst>
          </p:nvPr>
        </p:nvSpPr>
        <p:spPr bwMode="auto">
          <a:xfrm>
            <a:off x="6502400" y="4428579"/>
            <a:ext cx="4763" cy="635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746" name="Freeform 328"/>
          <p:cNvSpPr>
            <a:spLocks/>
          </p:cNvSpPr>
          <p:nvPr>
            <p:custDataLst>
              <p:tags r:id="rId233"/>
            </p:custDataLst>
          </p:nvPr>
        </p:nvSpPr>
        <p:spPr bwMode="auto">
          <a:xfrm>
            <a:off x="6499225" y="4428579"/>
            <a:ext cx="7938" cy="57150"/>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2147483647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47" name="Freeform 329"/>
          <p:cNvSpPr>
            <a:spLocks/>
          </p:cNvSpPr>
          <p:nvPr>
            <p:custDataLst>
              <p:tags r:id="rId234"/>
            </p:custDataLst>
          </p:nvPr>
        </p:nvSpPr>
        <p:spPr bwMode="auto">
          <a:xfrm>
            <a:off x="6400800" y="4273004"/>
            <a:ext cx="22225" cy="57150"/>
          </a:xfrm>
          <a:custGeom>
            <a:avLst/>
            <a:gdLst>
              <a:gd name="T0" fmla="*/ 2147483647 w 53"/>
              <a:gd name="T1" fmla="*/ 0 h 30"/>
              <a:gd name="T2" fmla="*/ 2147483647 w 53"/>
              <a:gd name="T3" fmla="*/ 2147483647 h 30"/>
              <a:gd name="T4" fmla="*/ 2147483647 w 53"/>
              <a:gd name="T5" fmla="*/ 2147483647 h 30"/>
              <a:gd name="T6" fmla="*/ 2147483647 w 53"/>
              <a:gd name="T7" fmla="*/ 2147483647 h 30"/>
              <a:gd name="T8" fmla="*/ 2147483647 w 53"/>
              <a:gd name="T9" fmla="*/ 2147483647 h 30"/>
              <a:gd name="T10" fmla="*/ 2147483647 w 53"/>
              <a:gd name="T11" fmla="*/ 2147483647 h 30"/>
              <a:gd name="T12" fmla="*/ 2147483647 w 53"/>
              <a:gd name="T13" fmla="*/ 2147483647 h 30"/>
              <a:gd name="T14" fmla="*/ 2147483647 w 53"/>
              <a:gd name="T15" fmla="*/ 2147483647 h 30"/>
              <a:gd name="T16" fmla="*/ 2147483647 w 53"/>
              <a:gd name="T17" fmla="*/ 2147483647 h 30"/>
              <a:gd name="T18" fmla="*/ 2147483647 w 53"/>
              <a:gd name="T19" fmla="*/ 2147483647 h 30"/>
              <a:gd name="T20" fmla="*/ 2147483647 w 53"/>
              <a:gd name="T21" fmla="*/ 2147483647 h 30"/>
              <a:gd name="T22" fmla="*/ 2147483647 w 53"/>
              <a:gd name="T23" fmla="*/ 2147483647 h 30"/>
              <a:gd name="T24" fmla="*/ 0 w 53"/>
              <a:gd name="T25" fmla="*/ 2147483647 h 30"/>
              <a:gd name="T26" fmla="*/ 2147483647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48" name="Freeform 330"/>
          <p:cNvSpPr>
            <a:spLocks/>
          </p:cNvSpPr>
          <p:nvPr>
            <p:custDataLst>
              <p:tags r:id="rId235"/>
            </p:custDataLst>
          </p:nvPr>
        </p:nvSpPr>
        <p:spPr bwMode="auto">
          <a:xfrm>
            <a:off x="6929438" y="4636542"/>
            <a:ext cx="11112" cy="57150"/>
          </a:xfrm>
          <a:custGeom>
            <a:avLst/>
            <a:gdLst>
              <a:gd name="T0" fmla="*/ 0 w 33"/>
              <a:gd name="T1" fmla="*/ 2147483647 h 31"/>
              <a:gd name="T2" fmla="*/ 2147483647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0 h 31"/>
              <a:gd name="T12" fmla="*/ 2147483647 w 33"/>
              <a:gd name="T13" fmla="*/ 0 h 31"/>
              <a:gd name="T14" fmla="*/ 2147483647 w 33"/>
              <a:gd name="T15" fmla="*/ 0 h 31"/>
              <a:gd name="T16" fmla="*/ 2147483647 w 33"/>
              <a:gd name="T17" fmla="*/ 0 h 31"/>
              <a:gd name="T18" fmla="*/ 0 w 33"/>
              <a:gd name="T19" fmla="*/ 0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49" name="Freeform 331"/>
          <p:cNvSpPr>
            <a:spLocks/>
          </p:cNvSpPr>
          <p:nvPr>
            <p:custDataLst>
              <p:tags r:id="rId236"/>
            </p:custDataLst>
          </p:nvPr>
        </p:nvSpPr>
        <p:spPr bwMode="auto">
          <a:xfrm>
            <a:off x="7445375" y="4593679"/>
            <a:ext cx="28575" cy="55563"/>
          </a:xfrm>
          <a:custGeom>
            <a:avLst/>
            <a:gdLst>
              <a:gd name="T0" fmla="*/ 2147483647 w 65"/>
              <a:gd name="T1" fmla="*/ 2147483647 h 68"/>
              <a:gd name="T2" fmla="*/ 2147483647 w 65"/>
              <a:gd name="T3" fmla="*/ 2147483647 h 68"/>
              <a:gd name="T4" fmla="*/ 2147483647 w 65"/>
              <a:gd name="T5" fmla="*/ 2147483647 h 68"/>
              <a:gd name="T6" fmla="*/ 2147483647 w 65"/>
              <a:gd name="T7" fmla="*/ 2147483647 h 68"/>
              <a:gd name="T8" fmla="*/ 2147483647 w 65"/>
              <a:gd name="T9" fmla="*/ 2147483647 h 68"/>
              <a:gd name="T10" fmla="*/ 2147483647 w 65"/>
              <a:gd name="T11" fmla="*/ 2147483647 h 68"/>
              <a:gd name="T12" fmla="*/ 2147483647 w 65"/>
              <a:gd name="T13" fmla="*/ 2147483647 h 68"/>
              <a:gd name="T14" fmla="*/ 0 w 65"/>
              <a:gd name="T15" fmla="*/ 2147483647 h 68"/>
              <a:gd name="T16" fmla="*/ 0 w 65"/>
              <a:gd name="T17" fmla="*/ 2147483647 h 68"/>
              <a:gd name="T18" fmla="*/ 0 w 65"/>
              <a:gd name="T19" fmla="*/ 2147483647 h 68"/>
              <a:gd name="T20" fmla="*/ 2147483647 w 65"/>
              <a:gd name="T21" fmla="*/ 2147483647 h 68"/>
              <a:gd name="T22" fmla="*/ 2147483647 w 65"/>
              <a:gd name="T23" fmla="*/ 2147483647 h 68"/>
              <a:gd name="T24" fmla="*/ 2147483647 w 65"/>
              <a:gd name="T25" fmla="*/ 2147483647 h 68"/>
              <a:gd name="T26" fmla="*/ 2147483647 w 65"/>
              <a:gd name="T27" fmla="*/ 2147483647 h 68"/>
              <a:gd name="T28" fmla="*/ 2147483647 w 65"/>
              <a:gd name="T29" fmla="*/ 2147483647 h 68"/>
              <a:gd name="T30" fmla="*/ 2147483647 w 65"/>
              <a:gd name="T31" fmla="*/ 2147483647 h 68"/>
              <a:gd name="T32" fmla="*/ 2147483647 w 65"/>
              <a:gd name="T33" fmla="*/ 0 h 68"/>
              <a:gd name="T34" fmla="*/ 2147483647 w 65"/>
              <a:gd name="T35" fmla="*/ 0 h 68"/>
              <a:gd name="T36" fmla="*/ 2147483647 w 65"/>
              <a:gd name="T37" fmla="*/ 0 h 68"/>
              <a:gd name="T38" fmla="*/ 2147483647 w 65"/>
              <a:gd name="T39" fmla="*/ 2147483647 h 68"/>
              <a:gd name="T40" fmla="*/ 2147483647 w 65"/>
              <a:gd name="T41" fmla="*/ 2147483647 h 68"/>
              <a:gd name="T42" fmla="*/ 2147483647 w 65"/>
              <a:gd name="T43" fmla="*/ 2147483647 h 68"/>
              <a:gd name="T44" fmla="*/ 2147483647 w 65"/>
              <a:gd name="T45" fmla="*/ 2147483647 h 68"/>
              <a:gd name="T46" fmla="*/ 2147483647 w 65"/>
              <a:gd name="T47" fmla="*/ 2147483647 h 68"/>
              <a:gd name="T48" fmla="*/ 2147483647 w 65"/>
              <a:gd name="T49" fmla="*/ 2147483647 h 68"/>
              <a:gd name="T50" fmla="*/ 2147483647 w 65"/>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50" name="Freeform 332"/>
          <p:cNvSpPr>
            <a:spLocks/>
          </p:cNvSpPr>
          <p:nvPr>
            <p:custDataLst>
              <p:tags r:id="rId237"/>
            </p:custDataLst>
          </p:nvPr>
        </p:nvSpPr>
        <p:spPr bwMode="auto">
          <a:xfrm>
            <a:off x="6383338" y="4176167"/>
            <a:ext cx="274637" cy="368300"/>
          </a:xfrm>
          <a:custGeom>
            <a:avLst/>
            <a:gdLst>
              <a:gd name="T0" fmla="*/ 2147483647 w 625"/>
              <a:gd name="T1" fmla="*/ 2147483647 h 694"/>
              <a:gd name="T2" fmla="*/ 2147483647 w 625"/>
              <a:gd name="T3" fmla="*/ 2147483647 h 694"/>
              <a:gd name="T4" fmla="*/ 2147483647 w 625"/>
              <a:gd name="T5" fmla="*/ 2147483647 h 694"/>
              <a:gd name="T6" fmla="*/ 2147483647 w 625"/>
              <a:gd name="T7" fmla="*/ 2147483647 h 694"/>
              <a:gd name="T8" fmla="*/ 2147483647 w 625"/>
              <a:gd name="T9" fmla="*/ 2147483647 h 694"/>
              <a:gd name="T10" fmla="*/ 2147483647 w 625"/>
              <a:gd name="T11" fmla="*/ 2147483647 h 694"/>
              <a:gd name="T12" fmla="*/ 2147483647 w 625"/>
              <a:gd name="T13" fmla="*/ 2147483647 h 694"/>
              <a:gd name="T14" fmla="*/ 2147483647 w 625"/>
              <a:gd name="T15" fmla="*/ 2147483647 h 694"/>
              <a:gd name="T16" fmla="*/ 2147483647 w 625"/>
              <a:gd name="T17" fmla="*/ 2147483647 h 694"/>
              <a:gd name="T18" fmla="*/ 2147483647 w 625"/>
              <a:gd name="T19" fmla="*/ 2147483647 h 694"/>
              <a:gd name="T20" fmla="*/ 2147483647 w 625"/>
              <a:gd name="T21" fmla="*/ 2147483647 h 694"/>
              <a:gd name="T22" fmla="*/ 2147483647 w 625"/>
              <a:gd name="T23" fmla="*/ 2147483647 h 694"/>
              <a:gd name="T24" fmla="*/ 2147483647 w 625"/>
              <a:gd name="T25" fmla="*/ 2147483647 h 694"/>
              <a:gd name="T26" fmla="*/ 2147483647 w 625"/>
              <a:gd name="T27" fmla="*/ 2147483647 h 694"/>
              <a:gd name="T28" fmla="*/ 2147483647 w 625"/>
              <a:gd name="T29" fmla="*/ 2147483647 h 694"/>
              <a:gd name="T30" fmla="*/ 2147483647 w 625"/>
              <a:gd name="T31" fmla="*/ 2147483647 h 694"/>
              <a:gd name="T32" fmla="*/ 2147483647 w 625"/>
              <a:gd name="T33" fmla="*/ 2147483647 h 694"/>
              <a:gd name="T34" fmla="*/ 2147483647 w 625"/>
              <a:gd name="T35" fmla="*/ 2147483647 h 694"/>
              <a:gd name="T36" fmla="*/ 2147483647 w 625"/>
              <a:gd name="T37" fmla="*/ 2147483647 h 694"/>
              <a:gd name="T38" fmla="*/ 2147483647 w 625"/>
              <a:gd name="T39" fmla="*/ 2147483647 h 694"/>
              <a:gd name="T40" fmla="*/ 2147483647 w 625"/>
              <a:gd name="T41" fmla="*/ 2147483647 h 694"/>
              <a:gd name="T42" fmla="*/ 2147483647 w 625"/>
              <a:gd name="T43" fmla="*/ 2147483647 h 694"/>
              <a:gd name="T44" fmla="*/ 2147483647 w 625"/>
              <a:gd name="T45" fmla="*/ 2147483647 h 694"/>
              <a:gd name="T46" fmla="*/ 2147483647 w 625"/>
              <a:gd name="T47" fmla="*/ 2147483647 h 694"/>
              <a:gd name="T48" fmla="*/ 2147483647 w 625"/>
              <a:gd name="T49" fmla="*/ 2147483647 h 694"/>
              <a:gd name="T50" fmla="*/ 2147483647 w 625"/>
              <a:gd name="T51" fmla="*/ 2147483647 h 694"/>
              <a:gd name="T52" fmla="*/ 2147483647 w 625"/>
              <a:gd name="T53" fmla="*/ 2147483647 h 694"/>
              <a:gd name="T54" fmla="*/ 2147483647 w 625"/>
              <a:gd name="T55" fmla="*/ 2147483647 h 694"/>
              <a:gd name="T56" fmla="*/ 2147483647 w 625"/>
              <a:gd name="T57" fmla="*/ 2147483647 h 694"/>
              <a:gd name="T58" fmla="*/ 2147483647 w 625"/>
              <a:gd name="T59" fmla="*/ 2147483647 h 694"/>
              <a:gd name="T60" fmla="*/ 2147483647 w 625"/>
              <a:gd name="T61" fmla="*/ 2147483647 h 694"/>
              <a:gd name="T62" fmla="*/ 2147483647 w 625"/>
              <a:gd name="T63" fmla="*/ 2147483647 h 694"/>
              <a:gd name="T64" fmla="*/ 2147483647 w 625"/>
              <a:gd name="T65" fmla="*/ 2147483647 h 694"/>
              <a:gd name="T66" fmla="*/ 2147483647 w 625"/>
              <a:gd name="T67" fmla="*/ 2147483647 h 694"/>
              <a:gd name="T68" fmla="*/ 2147483647 w 625"/>
              <a:gd name="T69" fmla="*/ 2147483647 h 694"/>
              <a:gd name="T70" fmla="*/ 2147483647 w 625"/>
              <a:gd name="T71" fmla="*/ 2147483647 h 694"/>
              <a:gd name="T72" fmla="*/ 2147483647 w 625"/>
              <a:gd name="T73" fmla="*/ 2147483647 h 694"/>
              <a:gd name="T74" fmla="*/ 2147483647 w 625"/>
              <a:gd name="T75" fmla="*/ 2147483647 h 694"/>
              <a:gd name="T76" fmla="*/ 2147483647 w 625"/>
              <a:gd name="T77" fmla="*/ 2147483647 h 694"/>
              <a:gd name="T78" fmla="*/ 2147483647 w 625"/>
              <a:gd name="T79" fmla="*/ 2147483647 h 694"/>
              <a:gd name="T80" fmla="*/ 2147483647 w 625"/>
              <a:gd name="T81" fmla="*/ 2147483647 h 694"/>
              <a:gd name="T82" fmla="*/ 2147483647 w 625"/>
              <a:gd name="T83" fmla="*/ 2147483647 h 694"/>
              <a:gd name="T84" fmla="*/ 2147483647 w 625"/>
              <a:gd name="T85" fmla="*/ 2147483647 h 694"/>
              <a:gd name="T86" fmla="*/ 2147483647 w 625"/>
              <a:gd name="T87" fmla="*/ 2147483647 h 694"/>
              <a:gd name="T88" fmla="*/ 2147483647 w 625"/>
              <a:gd name="T89" fmla="*/ 2147483647 h 694"/>
              <a:gd name="T90" fmla="*/ 2147483647 w 625"/>
              <a:gd name="T91" fmla="*/ 2147483647 h 694"/>
              <a:gd name="T92" fmla="*/ 2147483647 w 625"/>
              <a:gd name="T93" fmla="*/ 2147483647 h 694"/>
              <a:gd name="T94" fmla="*/ 2147483647 w 625"/>
              <a:gd name="T95" fmla="*/ 2147483647 h 694"/>
              <a:gd name="T96" fmla="*/ 2147483647 w 625"/>
              <a:gd name="T97" fmla="*/ 2147483647 h 694"/>
              <a:gd name="T98" fmla="*/ 2147483647 w 625"/>
              <a:gd name="T99" fmla="*/ 2147483647 h 694"/>
              <a:gd name="T100" fmla="*/ 2147483647 w 625"/>
              <a:gd name="T101" fmla="*/ 2147483647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51" name="Freeform 333"/>
          <p:cNvSpPr>
            <a:spLocks/>
          </p:cNvSpPr>
          <p:nvPr>
            <p:custDataLst>
              <p:tags r:id="rId238"/>
            </p:custDataLst>
          </p:nvPr>
        </p:nvSpPr>
        <p:spPr bwMode="auto">
          <a:xfrm>
            <a:off x="6724650" y="4225379"/>
            <a:ext cx="254000" cy="257175"/>
          </a:xfrm>
          <a:custGeom>
            <a:avLst/>
            <a:gdLst>
              <a:gd name="T0" fmla="*/ 2147483647 w 585"/>
              <a:gd name="T1" fmla="*/ 2147483647 h 493"/>
              <a:gd name="T2" fmla="*/ 2147483647 w 585"/>
              <a:gd name="T3" fmla="*/ 2147483647 h 493"/>
              <a:gd name="T4" fmla="*/ 2147483647 w 585"/>
              <a:gd name="T5" fmla="*/ 2147483647 h 493"/>
              <a:gd name="T6" fmla="*/ 2147483647 w 585"/>
              <a:gd name="T7" fmla="*/ 2147483647 h 493"/>
              <a:gd name="T8" fmla="*/ 2147483647 w 585"/>
              <a:gd name="T9" fmla="*/ 2147483647 h 493"/>
              <a:gd name="T10" fmla="*/ 2147483647 w 585"/>
              <a:gd name="T11" fmla="*/ 2147483647 h 493"/>
              <a:gd name="T12" fmla="*/ 2147483647 w 585"/>
              <a:gd name="T13" fmla="*/ 2147483647 h 493"/>
              <a:gd name="T14" fmla="*/ 2147483647 w 585"/>
              <a:gd name="T15" fmla="*/ 2147483647 h 493"/>
              <a:gd name="T16" fmla="*/ 2147483647 w 585"/>
              <a:gd name="T17" fmla="*/ 2147483647 h 493"/>
              <a:gd name="T18" fmla="*/ 2147483647 w 585"/>
              <a:gd name="T19" fmla="*/ 2147483647 h 493"/>
              <a:gd name="T20" fmla="*/ 2147483647 w 585"/>
              <a:gd name="T21" fmla="*/ 2147483647 h 493"/>
              <a:gd name="T22" fmla="*/ 2147483647 w 585"/>
              <a:gd name="T23" fmla="*/ 2147483647 h 493"/>
              <a:gd name="T24" fmla="*/ 2147483647 w 585"/>
              <a:gd name="T25" fmla="*/ 2147483647 h 493"/>
              <a:gd name="T26" fmla="*/ 2147483647 w 585"/>
              <a:gd name="T27" fmla="*/ 2147483647 h 493"/>
              <a:gd name="T28" fmla="*/ 2147483647 w 585"/>
              <a:gd name="T29" fmla="*/ 2147483647 h 493"/>
              <a:gd name="T30" fmla="*/ 2147483647 w 585"/>
              <a:gd name="T31" fmla="*/ 2147483647 h 493"/>
              <a:gd name="T32" fmla="*/ 2147483647 w 585"/>
              <a:gd name="T33" fmla="*/ 2147483647 h 493"/>
              <a:gd name="T34" fmla="*/ 2147483647 w 585"/>
              <a:gd name="T35" fmla="*/ 2147483647 h 493"/>
              <a:gd name="T36" fmla="*/ 2147483647 w 585"/>
              <a:gd name="T37" fmla="*/ 2147483647 h 493"/>
              <a:gd name="T38" fmla="*/ 2147483647 w 585"/>
              <a:gd name="T39" fmla="*/ 2147483647 h 493"/>
              <a:gd name="T40" fmla="*/ 2147483647 w 585"/>
              <a:gd name="T41" fmla="*/ 2147483647 h 493"/>
              <a:gd name="T42" fmla="*/ 2147483647 w 585"/>
              <a:gd name="T43" fmla="*/ 2147483647 h 493"/>
              <a:gd name="T44" fmla="*/ 2147483647 w 585"/>
              <a:gd name="T45" fmla="*/ 2147483647 h 493"/>
              <a:gd name="T46" fmla="*/ 2147483647 w 585"/>
              <a:gd name="T47" fmla="*/ 2147483647 h 493"/>
              <a:gd name="T48" fmla="*/ 2147483647 w 585"/>
              <a:gd name="T49" fmla="*/ 2147483647 h 493"/>
              <a:gd name="T50" fmla="*/ 2147483647 w 585"/>
              <a:gd name="T51" fmla="*/ 2147483647 h 493"/>
              <a:gd name="T52" fmla="*/ 2147483647 w 585"/>
              <a:gd name="T53" fmla="*/ 2147483647 h 493"/>
              <a:gd name="T54" fmla="*/ 2147483647 w 585"/>
              <a:gd name="T55" fmla="*/ 2147483647 h 493"/>
              <a:gd name="T56" fmla="*/ 2147483647 w 585"/>
              <a:gd name="T57" fmla="*/ 2147483647 h 493"/>
              <a:gd name="T58" fmla="*/ 2147483647 w 585"/>
              <a:gd name="T59" fmla="*/ 2147483647 h 493"/>
              <a:gd name="T60" fmla="*/ 2147483647 w 585"/>
              <a:gd name="T61" fmla="*/ 2147483647 h 493"/>
              <a:gd name="T62" fmla="*/ 2147483647 w 585"/>
              <a:gd name="T63" fmla="*/ 2147483647 h 493"/>
              <a:gd name="T64" fmla="*/ 2147483647 w 585"/>
              <a:gd name="T65" fmla="*/ 2147483647 h 493"/>
              <a:gd name="T66" fmla="*/ 2147483647 w 585"/>
              <a:gd name="T67" fmla="*/ 2147483647 h 493"/>
              <a:gd name="T68" fmla="*/ 2147483647 w 585"/>
              <a:gd name="T69" fmla="*/ 2147483647 h 493"/>
              <a:gd name="T70" fmla="*/ 2147483647 w 585"/>
              <a:gd name="T71" fmla="*/ 2147483647 h 493"/>
              <a:gd name="T72" fmla="*/ 2147483647 w 585"/>
              <a:gd name="T73" fmla="*/ 2147483647 h 493"/>
              <a:gd name="T74" fmla="*/ 2147483647 w 585"/>
              <a:gd name="T75" fmla="*/ 2147483647 h 493"/>
              <a:gd name="T76" fmla="*/ 2147483647 w 585"/>
              <a:gd name="T77" fmla="*/ 2147483647 h 493"/>
              <a:gd name="T78" fmla="*/ 2147483647 w 585"/>
              <a:gd name="T79" fmla="*/ 2147483647 h 493"/>
              <a:gd name="T80" fmla="*/ 2147483647 w 585"/>
              <a:gd name="T81" fmla="*/ 2147483647 h 493"/>
              <a:gd name="T82" fmla="*/ 2147483647 w 585"/>
              <a:gd name="T83" fmla="*/ 2147483647 h 493"/>
              <a:gd name="T84" fmla="*/ 2147483647 w 585"/>
              <a:gd name="T85" fmla="*/ 2147483647 h 493"/>
              <a:gd name="T86" fmla="*/ 2147483647 w 585"/>
              <a:gd name="T87" fmla="*/ 2147483647 h 493"/>
              <a:gd name="T88" fmla="*/ 2147483647 w 585"/>
              <a:gd name="T89" fmla="*/ 2147483647 h 493"/>
              <a:gd name="T90" fmla="*/ 2147483647 w 585"/>
              <a:gd name="T91" fmla="*/ 2147483647 h 493"/>
              <a:gd name="T92" fmla="*/ 2147483647 w 585"/>
              <a:gd name="T93" fmla="*/ 2147483647 h 493"/>
              <a:gd name="T94" fmla="*/ 2147483647 w 585"/>
              <a:gd name="T95" fmla="*/ 2147483647 h 493"/>
              <a:gd name="T96" fmla="*/ 2147483647 w 585"/>
              <a:gd name="T97" fmla="*/ 2147483647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52" name="Freeform 334"/>
          <p:cNvSpPr>
            <a:spLocks/>
          </p:cNvSpPr>
          <p:nvPr>
            <p:custDataLst>
              <p:tags r:id="rId239"/>
            </p:custDataLst>
          </p:nvPr>
        </p:nvSpPr>
        <p:spPr bwMode="auto">
          <a:xfrm>
            <a:off x="7080250" y="4631779"/>
            <a:ext cx="92075" cy="57150"/>
          </a:xfrm>
          <a:custGeom>
            <a:avLst/>
            <a:gdLst>
              <a:gd name="T0" fmla="*/ 0 w 212"/>
              <a:gd name="T1" fmla="*/ 2147483647 h 105"/>
              <a:gd name="T2" fmla="*/ 2147483647 w 212"/>
              <a:gd name="T3" fmla="*/ 2147483647 h 105"/>
              <a:gd name="T4" fmla="*/ 2147483647 w 212"/>
              <a:gd name="T5" fmla="*/ 2147483647 h 105"/>
              <a:gd name="T6" fmla="*/ 2147483647 w 212"/>
              <a:gd name="T7" fmla="*/ 2147483647 h 105"/>
              <a:gd name="T8" fmla="*/ 2147483647 w 212"/>
              <a:gd name="T9" fmla="*/ 2147483647 h 105"/>
              <a:gd name="T10" fmla="*/ 2147483647 w 212"/>
              <a:gd name="T11" fmla="*/ 2147483647 h 105"/>
              <a:gd name="T12" fmla="*/ 2147483647 w 212"/>
              <a:gd name="T13" fmla="*/ 2147483647 h 105"/>
              <a:gd name="T14" fmla="*/ 2147483647 w 212"/>
              <a:gd name="T15" fmla="*/ 2147483647 h 105"/>
              <a:gd name="T16" fmla="*/ 2147483647 w 212"/>
              <a:gd name="T17" fmla="*/ 2147483647 h 105"/>
              <a:gd name="T18" fmla="*/ 2147483647 w 212"/>
              <a:gd name="T19" fmla="*/ 2147483647 h 105"/>
              <a:gd name="T20" fmla="*/ 2147483647 w 212"/>
              <a:gd name="T21" fmla="*/ 2147483647 h 105"/>
              <a:gd name="T22" fmla="*/ 2147483647 w 212"/>
              <a:gd name="T23" fmla="*/ 2147483647 h 105"/>
              <a:gd name="T24" fmla="*/ 2147483647 w 212"/>
              <a:gd name="T25" fmla="*/ 0 h 105"/>
              <a:gd name="T26" fmla="*/ 2147483647 w 212"/>
              <a:gd name="T27" fmla="*/ 0 h 105"/>
              <a:gd name="T28" fmla="*/ 2147483647 w 212"/>
              <a:gd name="T29" fmla="*/ 2147483647 h 105"/>
              <a:gd name="T30" fmla="*/ 2147483647 w 212"/>
              <a:gd name="T31" fmla="*/ 2147483647 h 105"/>
              <a:gd name="T32" fmla="*/ 2147483647 w 212"/>
              <a:gd name="T33" fmla="*/ 2147483647 h 105"/>
              <a:gd name="T34" fmla="*/ 2147483647 w 212"/>
              <a:gd name="T35" fmla="*/ 2147483647 h 105"/>
              <a:gd name="T36" fmla="*/ 2147483647 w 212"/>
              <a:gd name="T37" fmla="*/ 2147483647 h 105"/>
              <a:gd name="T38" fmla="*/ 2147483647 w 212"/>
              <a:gd name="T39" fmla="*/ 2147483647 h 105"/>
              <a:gd name="T40" fmla="*/ 2147483647 w 212"/>
              <a:gd name="T41" fmla="*/ 2147483647 h 105"/>
              <a:gd name="T42" fmla="*/ 2147483647 w 212"/>
              <a:gd name="T43" fmla="*/ 2147483647 h 105"/>
              <a:gd name="T44" fmla="*/ 2147483647 w 212"/>
              <a:gd name="T45" fmla="*/ 2147483647 h 105"/>
              <a:gd name="T46" fmla="*/ 0 w 212"/>
              <a:gd name="T47" fmla="*/ 2147483647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53" name="Freeform 335"/>
          <p:cNvSpPr>
            <a:spLocks/>
          </p:cNvSpPr>
          <p:nvPr>
            <p:custDataLst>
              <p:tags r:id="rId240"/>
            </p:custDataLst>
          </p:nvPr>
        </p:nvSpPr>
        <p:spPr bwMode="auto">
          <a:xfrm>
            <a:off x="7196138" y="4298404"/>
            <a:ext cx="42862" cy="88900"/>
          </a:xfrm>
          <a:custGeom>
            <a:avLst/>
            <a:gdLst>
              <a:gd name="T0" fmla="*/ 0 w 92"/>
              <a:gd name="T1" fmla="*/ 2147483647 h 166"/>
              <a:gd name="T2" fmla="*/ 0 w 92"/>
              <a:gd name="T3" fmla="*/ 2147483647 h 166"/>
              <a:gd name="T4" fmla="*/ 2147483647 w 92"/>
              <a:gd name="T5" fmla="*/ 2147483647 h 166"/>
              <a:gd name="T6" fmla="*/ 2147483647 w 92"/>
              <a:gd name="T7" fmla="*/ 2147483647 h 166"/>
              <a:gd name="T8" fmla="*/ 2147483647 w 92"/>
              <a:gd name="T9" fmla="*/ 2147483647 h 166"/>
              <a:gd name="T10" fmla="*/ 2147483647 w 92"/>
              <a:gd name="T11" fmla="*/ 2147483647 h 166"/>
              <a:gd name="T12" fmla="*/ 2147483647 w 92"/>
              <a:gd name="T13" fmla="*/ 2147483647 h 166"/>
              <a:gd name="T14" fmla="*/ 2147483647 w 92"/>
              <a:gd name="T15" fmla="*/ 2147483647 h 166"/>
              <a:gd name="T16" fmla="*/ 2147483647 w 92"/>
              <a:gd name="T17" fmla="*/ 2147483647 h 166"/>
              <a:gd name="T18" fmla="*/ 2147483647 w 92"/>
              <a:gd name="T19" fmla="*/ 2147483647 h 166"/>
              <a:gd name="T20" fmla="*/ 2147483647 w 92"/>
              <a:gd name="T21" fmla="*/ 2147483647 h 166"/>
              <a:gd name="T22" fmla="*/ 2147483647 w 92"/>
              <a:gd name="T23" fmla="*/ 2147483647 h 166"/>
              <a:gd name="T24" fmla="*/ 2147483647 w 92"/>
              <a:gd name="T25" fmla="*/ 2147483647 h 166"/>
              <a:gd name="T26" fmla="*/ 2147483647 w 92"/>
              <a:gd name="T27" fmla="*/ 2147483647 h 166"/>
              <a:gd name="T28" fmla="*/ 2147483647 w 92"/>
              <a:gd name="T29" fmla="*/ 2147483647 h 166"/>
              <a:gd name="T30" fmla="*/ 2147483647 w 92"/>
              <a:gd name="T31" fmla="*/ 2147483647 h 166"/>
              <a:gd name="T32" fmla="*/ 2147483647 w 92"/>
              <a:gd name="T33" fmla="*/ 2147483647 h 166"/>
              <a:gd name="T34" fmla="*/ 2147483647 w 92"/>
              <a:gd name="T35" fmla="*/ 2147483647 h 166"/>
              <a:gd name="T36" fmla="*/ 2147483647 w 92"/>
              <a:gd name="T37" fmla="*/ 2147483647 h 166"/>
              <a:gd name="T38" fmla="*/ 2147483647 w 92"/>
              <a:gd name="T39" fmla="*/ 2147483647 h 166"/>
              <a:gd name="T40" fmla="*/ 2147483647 w 92"/>
              <a:gd name="T41" fmla="*/ 2147483647 h 166"/>
              <a:gd name="T42" fmla="*/ 2147483647 w 92"/>
              <a:gd name="T43" fmla="*/ 2147483647 h 166"/>
              <a:gd name="T44" fmla="*/ 2147483647 w 92"/>
              <a:gd name="T45" fmla="*/ 2147483647 h 166"/>
              <a:gd name="T46" fmla="*/ 2147483647 w 92"/>
              <a:gd name="T47" fmla="*/ 2147483647 h 166"/>
              <a:gd name="T48" fmla="*/ 2147483647 w 92"/>
              <a:gd name="T49" fmla="*/ 2147483647 h 166"/>
              <a:gd name="T50" fmla="*/ 2147483647 w 92"/>
              <a:gd name="T51" fmla="*/ 2147483647 h 166"/>
              <a:gd name="T52" fmla="*/ 2147483647 w 92"/>
              <a:gd name="T53" fmla="*/ 2147483647 h 166"/>
              <a:gd name="T54" fmla="*/ 2147483647 w 92"/>
              <a:gd name="T55" fmla="*/ 2147483647 h 166"/>
              <a:gd name="T56" fmla="*/ 2147483647 w 92"/>
              <a:gd name="T57" fmla="*/ 2147483647 h 166"/>
              <a:gd name="T58" fmla="*/ 2147483647 w 92"/>
              <a:gd name="T59" fmla="*/ 2147483647 h 166"/>
              <a:gd name="T60" fmla="*/ 2147483647 w 92"/>
              <a:gd name="T61" fmla="*/ 2147483647 h 166"/>
              <a:gd name="T62" fmla="*/ 2147483647 w 92"/>
              <a:gd name="T63" fmla="*/ 2147483647 h 166"/>
              <a:gd name="T64" fmla="*/ 2147483647 w 92"/>
              <a:gd name="T65" fmla="*/ 2147483647 h 166"/>
              <a:gd name="T66" fmla="*/ 2147483647 w 92"/>
              <a:gd name="T67" fmla="*/ 2147483647 h 166"/>
              <a:gd name="T68" fmla="*/ 2147483647 w 92"/>
              <a:gd name="T69" fmla="*/ 2147483647 h 166"/>
              <a:gd name="T70" fmla="*/ 2147483647 w 92"/>
              <a:gd name="T71" fmla="*/ 2147483647 h 166"/>
              <a:gd name="T72" fmla="*/ 2147483647 w 92"/>
              <a:gd name="T73" fmla="*/ 2147483647 h 166"/>
              <a:gd name="T74" fmla="*/ 2147483647 w 92"/>
              <a:gd name="T75" fmla="*/ 2147483647 h 166"/>
              <a:gd name="T76" fmla="*/ 2147483647 w 92"/>
              <a:gd name="T77" fmla="*/ 2147483647 h 166"/>
              <a:gd name="T78" fmla="*/ 2147483647 w 92"/>
              <a:gd name="T79" fmla="*/ 2147483647 h 166"/>
              <a:gd name="T80" fmla="*/ 2147483647 w 92"/>
              <a:gd name="T81" fmla="*/ 2147483647 h 166"/>
              <a:gd name="T82" fmla="*/ 2147483647 w 92"/>
              <a:gd name="T83" fmla="*/ 2147483647 h 166"/>
              <a:gd name="T84" fmla="*/ 2147483647 w 92"/>
              <a:gd name="T85" fmla="*/ 2147483647 h 166"/>
              <a:gd name="T86" fmla="*/ 2147483647 w 92"/>
              <a:gd name="T87" fmla="*/ 2147483647 h 166"/>
              <a:gd name="T88" fmla="*/ 2147483647 w 92"/>
              <a:gd name="T89" fmla="*/ 2147483647 h 166"/>
              <a:gd name="T90" fmla="*/ 0 w 92"/>
              <a:gd name="T91" fmla="*/ 0 h 166"/>
              <a:gd name="T92" fmla="*/ 0 w 92"/>
              <a:gd name="T93" fmla="*/ 2147483647 h 166"/>
              <a:gd name="T94" fmla="*/ 0 w 92"/>
              <a:gd name="T95" fmla="*/ 2147483647 h 166"/>
              <a:gd name="T96" fmla="*/ 0 w 92"/>
              <a:gd name="T97" fmla="*/ 2147483647 h 166"/>
              <a:gd name="T98" fmla="*/ 0 w 92"/>
              <a:gd name="T99" fmla="*/ 2147483647 h 166"/>
              <a:gd name="T100" fmla="*/ 0 w 92"/>
              <a:gd name="T101" fmla="*/ 2147483647 h 166"/>
              <a:gd name="T102" fmla="*/ 0 w 92"/>
              <a:gd name="T103" fmla="*/ 2147483647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54" name="Freeform 336"/>
          <p:cNvSpPr>
            <a:spLocks/>
          </p:cNvSpPr>
          <p:nvPr>
            <p:custDataLst>
              <p:tags r:id="rId241"/>
            </p:custDataLst>
          </p:nvPr>
        </p:nvSpPr>
        <p:spPr bwMode="auto">
          <a:xfrm>
            <a:off x="7208838" y="4442867"/>
            <a:ext cx="71437" cy="55562"/>
          </a:xfrm>
          <a:custGeom>
            <a:avLst/>
            <a:gdLst>
              <a:gd name="T0" fmla="*/ 2147483647 w 166"/>
              <a:gd name="T1" fmla="*/ 0 h 62"/>
              <a:gd name="T2" fmla="*/ 2147483647 w 166"/>
              <a:gd name="T3" fmla="*/ 2147483647 h 62"/>
              <a:gd name="T4" fmla="*/ 2147483647 w 166"/>
              <a:gd name="T5" fmla="*/ 2147483647 h 62"/>
              <a:gd name="T6" fmla="*/ 2147483647 w 166"/>
              <a:gd name="T7" fmla="*/ 2147483647 h 62"/>
              <a:gd name="T8" fmla="*/ 2147483647 w 166"/>
              <a:gd name="T9" fmla="*/ 2147483647 h 62"/>
              <a:gd name="T10" fmla="*/ 2147483647 w 166"/>
              <a:gd name="T11" fmla="*/ 2147483647 h 62"/>
              <a:gd name="T12" fmla="*/ 2147483647 w 166"/>
              <a:gd name="T13" fmla="*/ 2147483647 h 62"/>
              <a:gd name="T14" fmla="*/ 2147483647 w 166"/>
              <a:gd name="T15" fmla="*/ 2147483647 h 62"/>
              <a:gd name="T16" fmla="*/ 2147483647 w 166"/>
              <a:gd name="T17" fmla="*/ 2147483647 h 62"/>
              <a:gd name="T18" fmla="*/ 2147483647 w 166"/>
              <a:gd name="T19" fmla="*/ 2147483647 h 62"/>
              <a:gd name="T20" fmla="*/ 2147483647 w 166"/>
              <a:gd name="T21" fmla="*/ 0 h 62"/>
              <a:gd name="T22" fmla="*/ 2147483647 w 166"/>
              <a:gd name="T23" fmla="*/ 2147483647 h 62"/>
              <a:gd name="T24" fmla="*/ 2147483647 w 166"/>
              <a:gd name="T25" fmla="*/ 2147483647 h 62"/>
              <a:gd name="T26" fmla="*/ 2147483647 w 166"/>
              <a:gd name="T27" fmla="*/ 2147483647 h 62"/>
              <a:gd name="T28" fmla="*/ 2147483647 w 166"/>
              <a:gd name="T29" fmla="*/ 2147483647 h 62"/>
              <a:gd name="T30" fmla="*/ 2147483647 w 166"/>
              <a:gd name="T31" fmla="*/ 2147483647 h 62"/>
              <a:gd name="T32" fmla="*/ 2147483647 w 166"/>
              <a:gd name="T33" fmla="*/ 2147483647 h 62"/>
              <a:gd name="T34" fmla="*/ 2147483647 w 166"/>
              <a:gd name="T35" fmla="*/ 2147483647 h 62"/>
              <a:gd name="T36" fmla="*/ 2147483647 w 166"/>
              <a:gd name="T37" fmla="*/ 2147483647 h 62"/>
              <a:gd name="T38" fmla="*/ 2147483647 w 166"/>
              <a:gd name="T39" fmla="*/ 2147483647 h 62"/>
              <a:gd name="T40" fmla="*/ 2147483647 w 166"/>
              <a:gd name="T41" fmla="*/ 2147483647 h 62"/>
              <a:gd name="T42" fmla="*/ 2147483647 w 166"/>
              <a:gd name="T43" fmla="*/ 2147483647 h 62"/>
              <a:gd name="T44" fmla="*/ 2147483647 w 166"/>
              <a:gd name="T45" fmla="*/ 2147483647 h 62"/>
              <a:gd name="T46" fmla="*/ 2147483647 w 166"/>
              <a:gd name="T47" fmla="*/ 2147483647 h 62"/>
              <a:gd name="T48" fmla="*/ 2147483647 w 166"/>
              <a:gd name="T49" fmla="*/ 2147483647 h 62"/>
              <a:gd name="T50" fmla="*/ 2147483647 w 166"/>
              <a:gd name="T51" fmla="*/ 2147483647 h 62"/>
              <a:gd name="T52" fmla="*/ 2147483647 w 166"/>
              <a:gd name="T53" fmla="*/ 2147483647 h 62"/>
              <a:gd name="T54" fmla="*/ 2147483647 w 166"/>
              <a:gd name="T55" fmla="*/ 2147483647 h 62"/>
              <a:gd name="T56" fmla="*/ 2147483647 w 166"/>
              <a:gd name="T57" fmla="*/ 2147483647 h 62"/>
              <a:gd name="T58" fmla="*/ 2147483647 w 166"/>
              <a:gd name="T59" fmla="*/ 2147483647 h 62"/>
              <a:gd name="T60" fmla="*/ 2147483647 w 166"/>
              <a:gd name="T61" fmla="*/ 2147483647 h 62"/>
              <a:gd name="T62" fmla="*/ 2147483647 w 166"/>
              <a:gd name="T63" fmla="*/ 2147483647 h 62"/>
              <a:gd name="T64" fmla="*/ 2147483647 w 166"/>
              <a:gd name="T65" fmla="*/ 2147483647 h 62"/>
              <a:gd name="T66" fmla="*/ 2147483647 w 166"/>
              <a:gd name="T67" fmla="*/ 2147483647 h 62"/>
              <a:gd name="T68" fmla="*/ 2147483647 w 166"/>
              <a:gd name="T69" fmla="*/ 2147483647 h 62"/>
              <a:gd name="T70" fmla="*/ 2147483647 w 166"/>
              <a:gd name="T71" fmla="*/ 2147483647 h 62"/>
              <a:gd name="T72" fmla="*/ 2147483647 w 166"/>
              <a:gd name="T73" fmla="*/ 2147483647 h 62"/>
              <a:gd name="T74" fmla="*/ 2147483647 w 166"/>
              <a:gd name="T75" fmla="*/ 2147483647 h 62"/>
              <a:gd name="T76" fmla="*/ 2147483647 w 166"/>
              <a:gd name="T77" fmla="*/ 2147483647 h 62"/>
              <a:gd name="T78" fmla="*/ 2147483647 w 166"/>
              <a:gd name="T79" fmla="*/ 2147483647 h 62"/>
              <a:gd name="T80" fmla="*/ 2147483647 w 166"/>
              <a:gd name="T81" fmla="*/ 2147483647 h 62"/>
              <a:gd name="T82" fmla="*/ 2147483647 w 166"/>
              <a:gd name="T83" fmla="*/ 2147483647 h 62"/>
              <a:gd name="T84" fmla="*/ 2147483647 w 166"/>
              <a:gd name="T85" fmla="*/ 2147483647 h 62"/>
              <a:gd name="T86" fmla="*/ 0 w 166"/>
              <a:gd name="T87" fmla="*/ 2147483647 h 62"/>
              <a:gd name="T88" fmla="*/ 2147483647 w 166"/>
              <a:gd name="T89" fmla="*/ 2147483647 h 62"/>
              <a:gd name="T90" fmla="*/ 2147483647 w 166"/>
              <a:gd name="T91" fmla="*/ 2147483647 h 62"/>
              <a:gd name="T92" fmla="*/ 2147483647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55" name="Freeform 337"/>
          <p:cNvSpPr>
            <a:spLocks/>
          </p:cNvSpPr>
          <p:nvPr>
            <p:custDataLst>
              <p:tags r:id="rId242"/>
            </p:custDataLst>
          </p:nvPr>
        </p:nvSpPr>
        <p:spPr bwMode="auto">
          <a:xfrm>
            <a:off x="7285038" y="4366667"/>
            <a:ext cx="85725" cy="63500"/>
          </a:xfrm>
          <a:custGeom>
            <a:avLst/>
            <a:gdLst>
              <a:gd name="T0" fmla="*/ 2147483647 w 193"/>
              <a:gd name="T1" fmla="*/ 2147483647 h 121"/>
              <a:gd name="T2" fmla="*/ 2147483647 w 193"/>
              <a:gd name="T3" fmla="*/ 2147483647 h 121"/>
              <a:gd name="T4" fmla="*/ 2147483647 w 193"/>
              <a:gd name="T5" fmla="*/ 2147483647 h 121"/>
              <a:gd name="T6" fmla="*/ 2147483647 w 193"/>
              <a:gd name="T7" fmla="*/ 2147483647 h 121"/>
              <a:gd name="T8" fmla="*/ 2147483647 w 193"/>
              <a:gd name="T9" fmla="*/ 2147483647 h 121"/>
              <a:gd name="T10" fmla="*/ 2147483647 w 193"/>
              <a:gd name="T11" fmla="*/ 2147483647 h 121"/>
              <a:gd name="T12" fmla="*/ 2147483647 w 193"/>
              <a:gd name="T13" fmla="*/ 2147483647 h 121"/>
              <a:gd name="T14" fmla="*/ 2147483647 w 193"/>
              <a:gd name="T15" fmla="*/ 2147483647 h 121"/>
              <a:gd name="T16" fmla="*/ 2147483647 w 193"/>
              <a:gd name="T17" fmla="*/ 2147483647 h 121"/>
              <a:gd name="T18" fmla="*/ 2147483647 w 193"/>
              <a:gd name="T19" fmla="*/ 2147483647 h 121"/>
              <a:gd name="T20" fmla="*/ 2147483647 w 193"/>
              <a:gd name="T21" fmla="*/ 2147483647 h 121"/>
              <a:gd name="T22" fmla="*/ 2147483647 w 193"/>
              <a:gd name="T23" fmla="*/ 2147483647 h 121"/>
              <a:gd name="T24" fmla="*/ 2147483647 w 193"/>
              <a:gd name="T25" fmla="*/ 2147483647 h 121"/>
              <a:gd name="T26" fmla="*/ 2147483647 w 193"/>
              <a:gd name="T27" fmla="*/ 2147483647 h 121"/>
              <a:gd name="T28" fmla="*/ 2147483647 w 193"/>
              <a:gd name="T29" fmla="*/ 2147483647 h 121"/>
              <a:gd name="T30" fmla="*/ 2147483647 w 193"/>
              <a:gd name="T31" fmla="*/ 2147483647 h 121"/>
              <a:gd name="T32" fmla="*/ 2147483647 w 193"/>
              <a:gd name="T33" fmla="*/ 2147483647 h 121"/>
              <a:gd name="T34" fmla="*/ 2147483647 w 193"/>
              <a:gd name="T35" fmla="*/ 2147483647 h 121"/>
              <a:gd name="T36" fmla="*/ 2147483647 w 193"/>
              <a:gd name="T37" fmla="*/ 2147483647 h 121"/>
              <a:gd name="T38" fmla="*/ 2147483647 w 193"/>
              <a:gd name="T39" fmla="*/ 2147483647 h 121"/>
              <a:gd name="T40" fmla="*/ 2147483647 w 193"/>
              <a:gd name="T41" fmla="*/ 2147483647 h 121"/>
              <a:gd name="T42" fmla="*/ 2147483647 w 193"/>
              <a:gd name="T43" fmla="*/ 2147483647 h 121"/>
              <a:gd name="T44" fmla="*/ 2147483647 w 193"/>
              <a:gd name="T45" fmla="*/ 2147483647 h 121"/>
              <a:gd name="T46" fmla="*/ 2147483647 w 193"/>
              <a:gd name="T47" fmla="*/ 2147483647 h 121"/>
              <a:gd name="T48" fmla="*/ 2147483647 w 193"/>
              <a:gd name="T49" fmla="*/ 2147483647 h 121"/>
              <a:gd name="T50" fmla="*/ 2147483647 w 193"/>
              <a:gd name="T51" fmla="*/ 2147483647 h 121"/>
              <a:gd name="T52" fmla="*/ 2147483647 w 193"/>
              <a:gd name="T53" fmla="*/ 2147483647 h 121"/>
              <a:gd name="T54" fmla="*/ 2147483647 w 193"/>
              <a:gd name="T55" fmla="*/ 2147483647 h 121"/>
              <a:gd name="T56" fmla="*/ 2147483647 w 193"/>
              <a:gd name="T57" fmla="*/ 2147483647 h 121"/>
              <a:gd name="T58" fmla="*/ 0 w 193"/>
              <a:gd name="T59" fmla="*/ 2147483647 h 121"/>
              <a:gd name="T60" fmla="*/ 2147483647 w 193"/>
              <a:gd name="T61" fmla="*/ 2147483647 h 121"/>
              <a:gd name="T62" fmla="*/ 2147483647 w 193"/>
              <a:gd name="T63" fmla="*/ 2147483647 h 121"/>
              <a:gd name="T64" fmla="*/ 2147483647 w 193"/>
              <a:gd name="T65" fmla="*/ 2147483647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56" name="Freeform 338"/>
          <p:cNvSpPr>
            <a:spLocks/>
          </p:cNvSpPr>
          <p:nvPr>
            <p:custDataLst>
              <p:tags r:id="rId243"/>
            </p:custDataLst>
          </p:nvPr>
        </p:nvSpPr>
        <p:spPr bwMode="auto">
          <a:xfrm>
            <a:off x="6973888" y="4304754"/>
            <a:ext cx="166687" cy="230188"/>
          </a:xfrm>
          <a:custGeom>
            <a:avLst/>
            <a:gdLst>
              <a:gd name="T0" fmla="*/ 2147483647 w 379"/>
              <a:gd name="T1" fmla="*/ 2147483647 h 437"/>
              <a:gd name="T2" fmla="*/ 2147483647 w 379"/>
              <a:gd name="T3" fmla="*/ 2147483647 h 437"/>
              <a:gd name="T4" fmla="*/ 2147483647 w 379"/>
              <a:gd name="T5" fmla="*/ 2147483647 h 437"/>
              <a:gd name="T6" fmla="*/ 2147483647 w 379"/>
              <a:gd name="T7" fmla="*/ 2147483647 h 437"/>
              <a:gd name="T8" fmla="*/ 2147483647 w 379"/>
              <a:gd name="T9" fmla="*/ 2147483647 h 437"/>
              <a:gd name="T10" fmla="*/ 2147483647 w 379"/>
              <a:gd name="T11" fmla="*/ 2147483647 h 437"/>
              <a:gd name="T12" fmla="*/ 2147483647 w 379"/>
              <a:gd name="T13" fmla="*/ 2147483647 h 437"/>
              <a:gd name="T14" fmla="*/ 2147483647 w 379"/>
              <a:gd name="T15" fmla="*/ 2147483647 h 437"/>
              <a:gd name="T16" fmla="*/ 2147483647 w 379"/>
              <a:gd name="T17" fmla="*/ 2147483647 h 437"/>
              <a:gd name="T18" fmla="*/ 2147483647 w 379"/>
              <a:gd name="T19" fmla="*/ 2147483647 h 437"/>
              <a:gd name="T20" fmla="*/ 2147483647 w 379"/>
              <a:gd name="T21" fmla="*/ 2147483647 h 437"/>
              <a:gd name="T22" fmla="*/ 2147483647 w 379"/>
              <a:gd name="T23" fmla="*/ 2147483647 h 437"/>
              <a:gd name="T24" fmla="*/ 2147483647 w 379"/>
              <a:gd name="T25" fmla="*/ 2147483647 h 437"/>
              <a:gd name="T26" fmla="*/ 2147483647 w 379"/>
              <a:gd name="T27" fmla="*/ 2147483647 h 437"/>
              <a:gd name="T28" fmla="*/ 2147483647 w 379"/>
              <a:gd name="T29" fmla="*/ 2147483647 h 437"/>
              <a:gd name="T30" fmla="*/ 2147483647 w 379"/>
              <a:gd name="T31" fmla="*/ 2147483647 h 437"/>
              <a:gd name="T32" fmla="*/ 2147483647 w 379"/>
              <a:gd name="T33" fmla="*/ 2147483647 h 437"/>
              <a:gd name="T34" fmla="*/ 2147483647 w 379"/>
              <a:gd name="T35" fmla="*/ 2147483647 h 437"/>
              <a:gd name="T36" fmla="*/ 2147483647 w 379"/>
              <a:gd name="T37" fmla="*/ 2147483647 h 437"/>
              <a:gd name="T38" fmla="*/ 2147483647 w 379"/>
              <a:gd name="T39" fmla="*/ 2147483647 h 437"/>
              <a:gd name="T40" fmla="*/ 2147483647 w 379"/>
              <a:gd name="T41" fmla="*/ 2147483647 h 437"/>
              <a:gd name="T42" fmla="*/ 2147483647 w 379"/>
              <a:gd name="T43" fmla="*/ 2147483647 h 437"/>
              <a:gd name="T44" fmla="*/ 2147483647 w 379"/>
              <a:gd name="T45" fmla="*/ 2147483647 h 437"/>
              <a:gd name="T46" fmla="*/ 2147483647 w 379"/>
              <a:gd name="T47" fmla="*/ 2147483647 h 437"/>
              <a:gd name="T48" fmla="*/ 2147483647 w 379"/>
              <a:gd name="T49" fmla="*/ 2147483647 h 437"/>
              <a:gd name="T50" fmla="*/ 2147483647 w 379"/>
              <a:gd name="T51" fmla="*/ 2147483647 h 437"/>
              <a:gd name="T52" fmla="*/ 2147483647 w 379"/>
              <a:gd name="T53" fmla="*/ 2147483647 h 437"/>
              <a:gd name="T54" fmla="*/ 2147483647 w 379"/>
              <a:gd name="T55" fmla="*/ 2147483647 h 437"/>
              <a:gd name="T56" fmla="*/ 2147483647 w 379"/>
              <a:gd name="T57" fmla="*/ 2147483647 h 437"/>
              <a:gd name="T58" fmla="*/ 2147483647 w 379"/>
              <a:gd name="T59" fmla="*/ 2147483647 h 437"/>
              <a:gd name="T60" fmla="*/ 2147483647 w 379"/>
              <a:gd name="T61" fmla="*/ 2147483647 h 437"/>
              <a:gd name="T62" fmla="*/ 2147483647 w 379"/>
              <a:gd name="T63" fmla="*/ 2147483647 h 437"/>
              <a:gd name="T64" fmla="*/ 2147483647 w 379"/>
              <a:gd name="T65" fmla="*/ 2147483647 h 437"/>
              <a:gd name="T66" fmla="*/ 2147483647 w 379"/>
              <a:gd name="T67" fmla="*/ 2147483647 h 437"/>
              <a:gd name="T68" fmla="*/ 2147483647 w 379"/>
              <a:gd name="T69" fmla="*/ 2147483647 h 437"/>
              <a:gd name="T70" fmla="*/ 2147483647 w 379"/>
              <a:gd name="T71" fmla="*/ 2147483647 h 437"/>
              <a:gd name="T72" fmla="*/ 2147483647 w 379"/>
              <a:gd name="T73" fmla="*/ 2147483647 h 437"/>
              <a:gd name="T74" fmla="*/ 2147483647 w 379"/>
              <a:gd name="T75" fmla="*/ 2147483647 h 437"/>
              <a:gd name="T76" fmla="*/ 2147483647 w 379"/>
              <a:gd name="T77" fmla="*/ 2147483647 h 437"/>
              <a:gd name="T78" fmla="*/ 2147483647 w 379"/>
              <a:gd name="T79" fmla="*/ 2147483647 h 437"/>
              <a:gd name="T80" fmla="*/ 2147483647 w 379"/>
              <a:gd name="T81" fmla="*/ 2147483647 h 437"/>
              <a:gd name="T82" fmla="*/ 2147483647 w 379"/>
              <a:gd name="T83" fmla="*/ 2147483647 h 437"/>
              <a:gd name="T84" fmla="*/ 2147483647 w 379"/>
              <a:gd name="T85" fmla="*/ 2147483647 h 437"/>
              <a:gd name="T86" fmla="*/ 2147483647 w 379"/>
              <a:gd name="T87" fmla="*/ 2147483647 h 437"/>
              <a:gd name="T88" fmla="*/ 2147483647 w 379"/>
              <a:gd name="T89" fmla="*/ 2147483647 h 437"/>
              <a:gd name="T90" fmla="*/ 2147483647 w 379"/>
              <a:gd name="T91" fmla="*/ 2147483647 h 437"/>
              <a:gd name="T92" fmla="*/ 2147483647 w 379"/>
              <a:gd name="T93" fmla="*/ 2147483647 h 437"/>
              <a:gd name="T94" fmla="*/ 2147483647 w 379"/>
              <a:gd name="T95" fmla="*/ 2147483647 h 437"/>
              <a:gd name="T96" fmla="*/ 2147483647 w 379"/>
              <a:gd name="T97" fmla="*/ 2147483647 h 437"/>
              <a:gd name="T98" fmla="*/ 2147483647 w 379"/>
              <a:gd name="T99" fmla="*/ 2147483647 h 437"/>
              <a:gd name="T100" fmla="*/ 2147483647 w 379"/>
              <a:gd name="T101" fmla="*/ 2147483647 h 437"/>
              <a:gd name="T102" fmla="*/ 2147483647 w 379"/>
              <a:gd name="T103" fmla="*/ 2147483647 h 437"/>
              <a:gd name="T104" fmla="*/ 2147483647 w 379"/>
              <a:gd name="T105" fmla="*/ 2147483647 h 437"/>
              <a:gd name="T106" fmla="*/ 2147483647 w 379"/>
              <a:gd name="T107" fmla="*/ 2147483647 h 437"/>
              <a:gd name="T108" fmla="*/ 2147483647 w 379"/>
              <a:gd name="T109" fmla="*/ 2147483647 h 437"/>
              <a:gd name="T110" fmla="*/ 2147483647 w 379"/>
              <a:gd name="T111" fmla="*/ 2147483647 h 437"/>
              <a:gd name="T112" fmla="*/ 2147483647 w 379"/>
              <a:gd name="T113" fmla="*/ 2147483647 h 437"/>
              <a:gd name="T114" fmla="*/ 2147483647 w 379"/>
              <a:gd name="T115" fmla="*/ 2147483647 h 437"/>
              <a:gd name="T116" fmla="*/ 2147483647 w 379"/>
              <a:gd name="T117" fmla="*/ 2147483647 h 437"/>
              <a:gd name="T118" fmla="*/ 2147483647 w 379"/>
              <a:gd name="T119" fmla="*/ 2147483647 h 437"/>
              <a:gd name="T120" fmla="*/ 2147483647 w 379"/>
              <a:gd name="T121" fmla="*/ 2147483647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57" name="Freeform 339"/>
          <p:cNvSpPr>
            <a:spLocks/>
          </p:cNvSpPr>
          <p:nvPr>
            <p:custDataLst>
              <p:tags r:id="rId244"/>
            </p:custDataLst>
          </p:nvPr>
        </p:nvSpPr>
        <p:spPr bwMode="auto">
          <a:xfrm>
            <a:off x="6638925" y="4546054"/>
            <a:ext cx="250825" cy="95250"/>
          </a:xfrm>
          <a:custGeom>
            <a:avLst/>
            <a:gdLst>
              <a:gd name="T0" fmla="*/ 2147483647 w 578"/>
              <a:gd name="T1" fmla="*/ 2147483647 h 184"/>
              <a:gd name="T2" fmla="*/ 2147483647 w 578"/>
              <a:gd name="T3" fmla="*/ 2147483647 h 184"/>
              <a:gd name="T4" fmla="*/ 2147483647 w 578"/>
              <a:gd name="T5" fmla="*/ 2147483647 h 184"/>
              <a:gd name="T6" fmla="*/ 2147483647 w 578"/>
              <a:gd name="T7" fmla="*/ 0 h 184"/>
              <a:gd name="T8" fmla="*/ 2147483647 w 578"/>
              <a:gd name="T9" fmla="*/ 2147483647 h 184"/>
              <a:gd name="T10" fmla="*/ 2147483647 w 578"/>
              <a:gd name="T11" fmla="*/ 2147483647 h 184"/>
              <a:gd name="T12" fmla="*/ 2147483647 w 578"/>
              <a:gd name="T13" fmla="*/ 2147483647 h 184"/>
              <a:gd name="T14" fmla="*/ 2147483647 w 578"/>
              <a:gd name="T15" fmla="*/ 2147483647 h 184"/>
              <a:gd name="T16" fmla="*/ 2147483647 w 578"/>
              <a:gd name="T17" fmla="*/ 2147483647 h 184"/>
              <a:gd name="T18" fmla="*/ 2147483647 w 578"/>
              <a:gd name="T19" fmla="*/ 2147483647 h 184"/>
              <a:gd name="T20" fmla="*/ 2147483647 w 578"/>
              <a:gd name="T21" fmla="*/ 2147483647 h 184"/>
              <a:gd name="T22" fmla="*/ 2147483647 w 578"/>
              <a:gd name="T23" fmla="*/ 2147483647 h 184"/>
              <a:gd name="T24" fmla="*/ 2147483647 w 578"/>
              <a:gd name="T25" fmla="*/ 2147483647 h 184"/>
              <a:gd name="T26" fmla="*/ 2147483647 w 578"/>
              <a:gd name="T27" fmla="*/ 2147483647 h 184"/>
              <a:gd name="T28" fmla="*/ 2147483647 w 578"/>
              <a:gd name="T29" fmla="*/ 2147483647 h 184"/>
              <a:gd name="T30" fmla="*/ 2147483647 w 578"/>
              <a:gd name="T31" fmla="*/ 2147483647 h 184"/>
              <a:gd name="T32" fmla="*/ 2147483647 w 578"/>
              <a:gd name="T33" fmla="*/ 2147483647 h 184"/>
              <a:gd name="T34" fmla="*/ 2147483647 w 578"/>
              <a:gd name="T35" fmla="*/ 2147483647 h 184"/>
              <a:gd name="T36" fmla="*/ 2147483647 w 578"/>
              <a:gd name="T37" fmla="*/ 2147483647 h 184"/>
              <a:gd name="T38" fmla="*/ 2147483647 w 578"/>
              <a:gd name="T39" fmla="*/ 2147483647 h 184"/>
              <a:gd name="T40" fmla="*/ 2147483647 w 578"/>
              <a:gd name="T41" fmla="*/ 2147483647 h 184"/>
              <a:gd name="T42" fmla="*/ 2147483647 w 578"/>
              <a:gd name="T43" fmla="*/ 2147483647 h 184"/>
              <a:gd name="T44" fmla="*/ 2147483647 w 578"/>
              <a:gd name="T45" fmla="*/ 2147483647 h 184"/>
              <a:gd name="T46" fmla="*/ 2147483647 w 578"/>
              <a:gd name="T47" fmla="*/ 2147483647 h 184"/>
              <a:gd name="T48" fmla="*/ 2147483647 w 578"/>
              <a:gd name="T49" fmla="*/ 2147483647 h 184"/>
              <a:gd name="T50" fmla="*/ 2147483647 w 578"/>
              <a:gd name="T51" fmla="*/ 2147483647 h 184"/>
              <a:gd name="T52" fmla="*/ 2147483647 w 578"/>
              <a:gd name="T53" fmla="*/ 2147483647 h 184"/>
              <a:gd name="T54" fmla="*/ 2147483647 w 578"/>
              <a:gd name="T55" fmla="*/ 2147483647 h 184"/>
              <a:gd name="T56" fmla="*/ 2147483647 w 578"/>
              <a:gd name="T57" fmla="*/ 2147483647 h 184"/>
              <a:gd name="T58" fmla="*/ 2147483647 w 578"/>
              <a:gd name="T59" fmla="*/ 2147483647 h 184"/>
              <a:gd name="T60" fmla="*/ 2147483647 w 578"/>
              <a:gd name="T61" fmla="*/ 2147483647 h 184"/>
              <a:gd name="T62" fmla="*/ 2147483647 w 578"/>
              <a:gd name="T63" fmla="*/ 2147483647 h 184"/>
              <a:gd name="T64" fmla="*/ 2147483647 w 578"/>
              <a:gd name="T65" fmla="*/ 2147483647 h 184"/>
              <a:gd name="T66" fmla="*/ 2147483647 w 578"/>
              <a:gd name="T67" fmla="*/ 2147483647 h 184"/>
              <a:gd name="T68" fmla="*/ 2147483647 w 578"/>
              <a:gd name="T69" fmla="*/ 2147483647 h 184"/>
              <a:gd name="T70" fmla="*/ 2147483647 w 578"/>
              <a:gd name="T71" fmla="*/ 2147483647 h 184"/>
              <a:gd name="T72" fmla="*/ 2147483647 w 578"/>
              <a:gd name="T73" fmla="*/ 2147483647 h 184"/>
              <a:gd name="T74" fmla="*/ 2147483647 w 578"/>
              <a:gd name="T75" fmla="*/ 2147483647 h 184"/>
              <a:gd name="T76" fmla="*/ 2147483647 w 578"/>
              <a:gd name="T77" fmla="*/ 2147483647 h 184"/>
              <a:gd name="T78" fmla="*/ 2147483647 w 578"/>
              <a:gd name="T79" fmla="*/ 2147483647 h 184"/>
              <a:gd name="T80" fmla="*/ 2147483647 w 578"/>
              <a:gd name="T81" fmla="*/ 2147483647 h 184"/>
              <a:gd name="T82" fmla="*/ 2147483647 w 578"/>
              <a:gd name="T83" fmla="*/ 2147483647 h 184"/>
              <a:gd name="T84" fmla="*/ 2147483647 w 578"/>
              <a:gd name="T85" fmla="*/ 2147483647 h 184"/>
              <a:gd name="T86" fmla="*/ 2147483647 w 578"/>
              <a:gd name="T87" fmla="*/ 2147483647 h 184"/>
              <a:gd name="T88" fmla="*/ 2147483647 w 578"/>
              <a:gd name="T89" fmla="*/ 2147483647 h 184"/>
              <a:gd name="T90" fmla="*/ 2147483647 w 578"/>
              <a:gd name="T91" fmla="*/ 2147483647 h 184"/>
              <a:gd name="T92" fmla="*/ 2147483647 w 578"/>
              <a:gd name="T93" fmla="*/ 2147483647 h 184"/>
              <a:gd name="T94" fmla="*/ 2147483647 w 578"/>
              <a:gd name="T95" fmla="*/ 2147483647 h 184"/>
              <a:gd name="T96" fmla="*/ 2147483647 w 578"/>
              <a:gd name="T97" fmla="*/ 2147483647 h 184"/>
              <a:gd name="T98" fmla="*/ 2147483647 w 578"/>
              <a:gd name="T99" fmla="*/ 2147483647 h 184"/>
              <a:gd name="T100" fmla="*/ 2147483647 w 578"/>
              <a:gd name="T101" fmla="*/ 2147483647 h 184"/>
              <a:gd name="T102" fmla="*/ 2147483647 w 578"/>
              <a:gd name="T103" fmla="*/ 2147483647 h 184"/>
              <a:gd name="T104" fmla="*/ 2147483647 w 578"/>
              <a:gd name="T105" fmla="*/ 2147483647 h 184"/>
              <a:gd name="T106" fmla="*/ 0 w 578"/>
              <a:gd name="T107" fmla="*/ 2147483647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58" name="Freeform 340"/>
          <p:cNvSpPr>
            <a:spLocks/>
          </p:cNvSpPr>
          <p:nvPr>
            <p:custDataLst>
              <p:tags r:id="rId245"/>
            </p:custDataLst>
          </p:nvPr>
        </p:nvSpPr>
        <p:spPr bwMode="auto">
          <a:xfrm>
            <a:off x="7319963" y="4403179"/>
            <a:ext cx="214312" cy="252413"/>
          </a:xfrm>
          <a:custGeom>
            <a:avLst/>
            <a:gdLst>
              <a:gd name="T0" fmla="*/ 2147483647 w 491"/>
              <a:gd name="T1" fmla="*/ 2147483647 h 481"/>
              <a:gd name="T2" fmla="*/ 2147483647 w 491"/>
              <a:gd name="T3" fmla="*/ 2147483647 h 481"/>
              <a:gd name="T4" fmla="*/ 2147483647 w 491"/>
              <a:gd name="T5" fmla="*/ 2147483647 h 481"/>
              <a:gd name="T6" fmla="*/ 2147483647 w 491"/>
              <a:gd name="T7" fmla="*/ 2147483647 h 481"/>
              <a:gd name="T8" fmla="*/ 2147483647 w 491"/>
              <a:gd name="T9" fmla="*/ 2147483647 h 481"/>
              <a:gd name="T10" fmla="*/ 2147483647 w 491"/>
              <a:gd name="T11" fmla="*/ 2147483647 h 481"/>
              <a:gd name="T12" fmla="*/ 2147483647 w 491"/>
              <a:gd name="T13" fmla="*/ 2147483647 h 481"/>
              <a:gd name="T14" fmla="*/ 2147483647 w 491"/>
              <a:gd name="T15" fmla="*/ 2147483647 h 481"/>
              <a:gd name="T16" fmla="*/ 2147483647 w 491"/>
              <a:gd name="T17" fmla="*/ 2147483647 h 481"/>
              <a:gd name="T18" fmla="*/ 2147483647 w 491"/>
              <a:gd name="T19" fmla="*/ 2147483647 h 481"/>
              <a:gd name="T20" fmla="*/ 2147483647 w 491"/>
              <a:gd name="T21" fmla="*/ 2147483647 h 481"/>
              <a:gd name="T22" fmla="*/ 2147483647 w 491"/>
              <a:gd name="T23" fmla="*/ 2147483647 h 481"/>
              <a:gd name="T24" fmla="*/ 2147483647 w 491"/>
              <a:gd name="T25" fmla="*/ 2147483647 h 481"/>
              <a:gd name="T26" fmla="*/ 2147483647 w 491"/>
              <a:gd name="T27" fmla="*/ 2147483647 h 481"/>
              <a:gd name="T28" fmla="*/ 2147483647 w 491"/>
              <a:gd name="T29" fmla="*/ 2147483647 h 481"/>
              <a:gd name="T30" fmla="*/ 2147483647 w 491"/>
              <a:gd name="T31" fmla="*/ 2147483647 h 481"/>
              <a:gd name="T32" fmla="*/ 2147483647 w 491"/>
              <a:gd name="T33" fmla="*/ 2147483647 h 481"/>
              <a:gd name="T34" fmla="*/ 2147483647 w 491"/>
              <a:gd name="T35" fmla="*/ 2147483647 h 481"/>
              <a:gd name="T36" fmla="*/ 2147483647 w 491"/>
              <a:gd name="T37" fmla="*/ 2147483647 h 481"/>
              <a:gd name="T38" fmla="*/ 2147483647 w 491"/>
              <a:gd name="T39" fmla="*/ 2147483647 h 481"/>
              <a:gd name="T40" fmla="*/ 2147483647 w 491"/>
              <a:gd name="T41" fmla="*/ 2147483647 h 481"/>
              <a:gd name="T42" fmla="*/ 2147483647 w 491"/>
              <a:gd name="T43" fmla="*/ 2147483647 h 481"/>
              <a:gd name="T44" fmla="*/ 2147483647 w 491"/>
              <a:gd name="T45" fmla="*/ 2147483647 h 481"/>
              <a:gd name="T46" fmla="*/ 2147483647 w 491"/>
              <a:gd name="T47" fmla="*/ 2147483647 h 481"/>
              <a:gd name="T48" fmla="*/ 2147483647 w 491"/>
              <a:gd name="T49" fmla="*/ 2147483647 h 481"/>
              <a:gd name="T50" fmla="*/ 2147483647 w 491"/>
              <a:gd name="T51" fmla="*/ 2147483647 h 481"/>
              <a:gd name="T52" fmla="*/ 2147483647 w 491"/>
              <a:gd name="T53" fmla="*/ 2147483647 h 481"/>
              <a:gd name="T54" fmla="*/ 2147483647 w 491"/>
              <a:gd name="T55" fmla="*/ 2147483647 h 481"/>
              <a:gd name="T56" fmla="*/ 2147483647 w 491"/>
              <a:gd name="T57" fmla="*/ 2147483647 h 481"/>
              <a:gd name="T58" fmla="*/ 2147483647 w 491"/>
              <a:gd name="T59" fmla="*/ 2147483647 h 481"/>
              <a:gd name="T60" fmla="*/ 2147483647 w 491"/>
              <a:gd name="T61" fmla="*/ 2147483647 h 481"/>
              <a:gd name="T62" fmla="*/ 0 w 491"/>
              <a:gd name="T63" fmla="*/ 2147483647 h 481"/>
              <a:gd name="T64" fmla="*/ 2147483647 w 491"/>
              <a:gd name="T65" fmla="*/ 2147483647 h 481"/>
              <a:gd name="T66" fmla="*/ 2147483647 w 491"/>
              <a:gd name="T67" fmla="*/ 2147483647 h 481"/>
              <a:gd name="T68" fmla="*/ 2147483647 w 491"/>
              <a:gd name="T69" fmla="*/ 2147483647 h 481"/>
              <a:gd name="T70" fmla="*/ 2147483647 w 491"/>
              <a:gd name="T71" fmla="*/ 2147483647 h 481"/>
              <a:gd name="T72" fmla="*/ 2147483647 w 491"/>
              <a:gd name="T73" fmla="*/ 2147483647 h 481"/>
              <a:gd name="T74" fmla="*/ 2147483647 w 491"/>
              <a:gd name="T75" fmla="*/ 2147483647 h 481"/>
              <a:gd name="T76" fmla="*/ 2147483647 w 491"/>
              <a:gd name="T77" fmla="*/ 2147483647 h 481"/>
              <a:gd name="T78" fmla="*/ 2147483647 w 491"/>
              <a:gd name="T79" fmla="*/ 2147483647 h 481"/>
              <a:gd name="T80" fmla="*/ 2147483647 w 491"/>
              <a:gd name="T81" fmla="*/ 2147483647 h 481"/>
              <a:gd name="T82" fmla="*/ 2147483647 w 491"/>
              <a:gd name="T83" fmla="*/ 2147483647 h 481"/>
              <a:gd name="T84" fmla="*/ 2147483647 w 491"/>
              <a:gd name="T85" fmla="*/ 2147483647 h 481"/>
              <a:gd name="T86" fmla="*/ 2147483647 w 491"/>
              <a:gd name="T87" fmla="*/ 2147483647 h 481"/>
              <a:gd name="T88" fmla="*/ 2147483647 w 491"/>
              <a:gd name="T89" fmla="*/ 2147483647 h 481"/>
              <a:gd name="T90" fmla="*/ 2147483647 w 491"/>
              <a:gd name="T91" fmla="*/ 2147483647 h 481"/>
              <a:gd name="T92" fmla="*/ 2147483647 w 491"/>
              <a:gd name="T93" fmla="*/ 2147483647 h 481"/>
              <a:gd name="T94" fmla="*/ 2147483647 w 491"/>
              <a:gd name="T95" fmla="*/ 0 h 481"/>
              <a:gd name="T96" fmla="*/ 2147483647 w 491"/>
              <a:gd name="T97" fmla="*/ 2147483647 h 481"/>
              <a:gd name="T98" fmla="*/ 2147483647 w 491"/>
              <a:gd name="T99" fmla="*/ 2147483647 h 481"/>
              <a:gd name="T100" fmla="*/ 2147483647 w 491"/>
              <a:gd name="T101" fmla="*/ 2147483647 h 481"/>
              <a:gd name="T102" fmla="*/ 2147483647 w 491"/>
              <a:gd name="T103" fmla="*/ 2147483647 h 481"/>
              <a:gd name="T104" fmla="*/ 2147483647 w 491"/>
              <a:gd name="T105" fmla="*/ 2147483647 h 481"/>
              <a:gd name="T106" fmla="*/ 2147483647 w 491"/>
              <a:gd name="T107" fmla="*/ 2147483647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59" name="Freeform 341"/>
          <p:cNvSpPr>
            <a:spLocks/>
          </p:cNvSpPr>
          <p:nvPr>
            <p:custDataLst>
              <p:tags r:id="rId246"/>
            </p:custDataLst>
          </p:nvPr>
        </p:nvSpPr>
        <p:spPr bwMode="auto">
          <a:xfrm>
            <a:off x="5851525" y="3234779"/>
            <a:ext cx="53975" cy="60325"/>
          </a:xfrm>
          <a:custGeom>
            <a:avLst/>
            <a:gdLst>
              <a:gd name="T0" fmla="*/ 0 w 133"/>
              <a:gd name="T1" fmla="*/ 2147483647 h 117"/>
              <a:gd name="T2" fmla="*/ 2147483647 w 133"/>
              <a:gd name="T3" fmla="*/ 0 h 117"/>
              <a:gd name="T4" fmla="*/ 2147483647 w 133"/>
              <a:gd name="T5" fmla="*/ 2147483647 h 117"/>
              <a:gd name="T6" fmla="*/ 2147483647 w 133"/>
              <a:gd name="T7" fmla="*/ 2147483647 h 117"/>
              <a:gd name="T8" fmla="*/ 2147483647 w 133"/>
              <a:gd name="T9" fmla="*/ 2147483647 h 117"/>
              <a:gd name="T10" fmla="*/ 2147483647 w 133"/>
              <a:gd name="T11" fmla="*/ 2147483647 h 117"/>
              <a:gd name="T12" fmla="*/ 2147483647 w 133"/>
              <a:gd name="T13" fmla="*/ 2147483647 h 117"/>
              <a:gd name="T14" fmla="*/ 2147483647 w 133"/>
              <a:gd name="T15" fmla="*/ 2147483647 h 117"/>
              <a:gd name="T16" fmla="*/ 2147483647 w 133"/>
              <a:gd name="T17" fmla="*/ 2147483647 h 117"/>
              <a:gd name="T18" fmla="*/ 2147483647 w 133"/>
              <a:gd name="T19" fmla="*/ 2147483647 h 117"/>
              <a:gd name="T20" fmla="*/ 2147483647 w 133"/>
              <a:gd name="T21" fmla="*/ 2147483647 h 117"/>
              <a:gd name="T22" fmla="*/ 2147483647 w 133"/>
              <a:gd name="T23" fmla="*/ 2147483647 h 117"/>
              <a:gd name="T24" fmla="*/ 2147483647 w 133"/>
              <a:gd name="T25" fmla="*/ 2147483647 h 117"/>
              <a:gd name="T26" fmla="*/ 2147483647 w 133"/>
              <a:gd name="T27" fmla="*/ 2147483647 h 117"/>
              <a:gd name="T28" fmla="*/ 2147483647 w 133"/>
              <a:gd name="T29" fmla="*/ 2147483647 h 117"/>
              <a:gd name="T30" fmla="*/ 2147483647 w 133"/>
              <a:gd name="T31" fmla="*/ 2147483647 h 117"/>
              <a:gd name="T32" fmla="*/ 2147483647 w 133"/>
              <a:gd name="T33" fmla="*/ 2147483647 h 117"/>
              <a:gd name="T34" fmla="*/ 2147483647 w 133"/>
              <a:gd name="T35" fmla="*/ 2147483647 h 117"/>
              <a:gd name="T36" fmla="*/ 2147483647 w 133"/>
              <a:gd name="T37" fmla="*/ 2147483647 h 117"/>
              <a:gd name="T38" fmla="*/ 2147483647 w 133"/>
              <a:gd name="T39" fmla="*/ 2147483647 h 117"/>
              <a:gd name="T40" fmla="*/ 2147483647 w 133"/>
              <a:gd name="T41" fmla="*/ 2147483647 h 117"/>
              <a:gd name="T42" fmla="*/ 2147483647 w 133"/>
              <a:gd name="T43" fmla="*/ 2147483647 h 117"/>
              <a:gd name="T44" fmla="*/ 2147483647 w 133"/>
              <a:gd name="T45" fmla="*/ 2147483647 h 117"/>
              <a:gd name="T46" fmla="*/ 2147483647 w 133"/>
              <a:gd name="T47" fmla="*/ 2147483647 h 117"/>
              <a:gd name="T48" fmla="*/ 2147483647 w 133"/>
              <a:gd name="T49" fmla="*/ 2147483647 h 117"/>
              <a:gd name="T50" fmla="*/ 0 w 133"/>
              <a:gd name="T51" fmla="*/ 2147483647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GB"/>
          </a:p>
        </p:txBody>
      </p:sp>
      <p:sp>
        <p:nvSpPr>
          <p:cNvPr id="760" name="Freeform 342"/>
          <p:cNvSpPr>
            <a:spLocks/>
          </p:cNvSpPr>
          <p:nvPr>
            <p:custDataLst>
              <p:tags r:id="rId247"/>
            </p:custDataLst>
          </p:nvPr>
        </p:nvSpPr>
        <p:spPr bwMode="auto">
          <a:xfrm>
            <a:off x="4308475" y="2639467"/>
            <a:ext cx="220663" cy="177800"/>
          </a:xfrm>
          <a:custGeom>
            <a:avLst/>
            <a:gdLst>
              <a:gd name="T0" fmla="*/ 2147483647 w 505"/>
              <a:gd name="T1" fmla="*/ 2147483647 h 339"/>
              <a:gd name="T2" fmla="*/ 2147483647 w 505"/>
              <a:gd name="T3" fmla="*/ 2147483647 h 339"/>
              <a:gd name="T4" fmla="*/ 2147483647 w 505"/>
              <a:gd name="T5" fmla="*/ 2147483647 h 339"/>
              <a:gd name="T6" fmla="*/ 2147483647 w 505"/>
              <a:gd name="T7" fmla="*/ 2147483647 h 339"/>
              <a:gd name="T8" fmla="*/ 2147483647 w 505"/>
              <a:gd name="T9" fmla="*/ 2147483647 h 339"/>
              <a:gd name="T10" fmla="*/ 2147483647 w 505"/>
              <a:gd name="T11" fmla="*/ 2147483647 h 339"/>
              <a:gd name="T12" fmla="*/ 2147483647 w 505"/>
              <a:gd name="T13" fmla="*/ 2147483647 h 339"/>
              <a:gd name="T14" fmla="*/ 2147483647 w 505"/>
              <a:gd name="T15" fmla="*/ 2147483647 h 339"/>
              <a:gd name="T16" fmla="*/ 2147483647 w 505"/>
              <a:gd name="T17" fmla="*/ 2147483647 h 339"/>
              <a:gd name="T18" fmla="*/ 2147483647 w 505"/>
              <a:gd name="T19" fmla="*/ 2147483647 h 339"/>
              <a:gd name="T20" fmla="*/ 2147483647 w 505"/>
              <a:gd name="T21" fmla="*/ 2147483647 h 339"/>
              <a:gd name="T22" fmla="*/ 2147483647 w 505"/>
              <a:gd name="T23" fmla="*/ 2147483647 h 339"/>
              <a:gd name="T24" fmla="*/ 2147483647 w 505"/>
              <a:gd name="T25" fmla="*/ 2147483647 h 339"/>
              <a:gd name="T26" fmla="*/ 2147483647 w 505"/>
              <a:gd name="T27" fmla="*/ 2147483647 h 339"/>
              <a:gd name="T28" fmla="*/ 2147483647 w 505"/>
              <a:gd name="T29" fmla="*/ 2147483647 h 339"/>
              <a:gd name="T30" fmla="*/ 2147483647 w 505"/>
              <a:gd name="T31" fmla="*/ 2147483647 h 339"/>
              <a:gd name="T32" fmla="*/ 2147483647 w 505"/>
              <a:gd name="T33" fmla="*/ 2147483647 h 339"/>
              <a:gd name="T34" fmla="*/ 2147483647 w 505"/>
              <a:gd name="T35" fmla="*/ 2147483647 h 339"/>
              <a:gd name="T36" fmla="*/ 2147483647 w 505"/>
              <a:gd name="T37" fmla="*/ 2147483647 h 339"/>
              <a:gd name="T38" fmla="*/ 2147483647 w 505"/>
              <a:gd name="T39" fmla="*/ 2147483647 h 339"/>
              <a:gd name="T40" fmla="*/ 2147483647 w 505"/>
              <a:gd name="T41" fmla="*/ 2147483647 h 339"/>
              <a:gd name="T42" fmla="*/ 2147483647 w 505"/>
              <a:gd name="T43" fmla="*/ 2147483647 h 339"/>
              <a:gd name="T44" fmla="*/ 2147483647 w 505"/>
              <a:gd name="T45" fmla="*/ 2147483647 h 339"/>
              <a:gd name="T46" fmla="*/ 2147483647 w 505"/>
              <a:gd name="T47" fmla="*/ 2147483647 h 339"/>
              <a:gd name="T48" fmla="*/ 2147483647 w 505"/>
              <a:gd name="T49" fmla="*/ 2147483647 h 339"/>
              <a:gd name="T50" fmla="*/ 2147483647 w 505"/>
              <a:gd name="T51" fmla="*/ 2147483647 h 339"/>
              <a:gd name="T52" fmla="*/ 2147483647 w 505"/>
              <a:gd name="T53" fmla="*/ 2147483647 h 339"/>
              <a:gd name="T54" fmla="*/ 2147483647 w 505"/>
              <a:gd name="T55" fmla="*/ 2147483647 h 339"/>
              <a:gd name="T56" fmla="*/ 2147483647 w 505"/>
              <a:gd name="T57" fmla="*/ 2147483647 h 339"/>
              <a:gd name="T58" fmla="*/ 2147483647 w 505"/>
              <a:gd name="T59" fmla="*/ 2147483647 h 339"/>
              <a:gd name="T60" fmla="*/ 2147483647 w 505"/>
              <a:gd name="T61" fmla="*/ 2147483647 h 339"/>
              <a:gd name="T62" fmla="*/ 2147483647 w 505"/>
              <a:gd name="T63" fmla="*/ 2147483647 h 339"/>
              <a:gd name="T64" fmla="*/ 2147483647 w 505"/>
              <a:gd name="T65" fmla="*/ 2147483647 h 339"/>
              <a:gd name="T66" fmla="*/ 2147483647 w 505"/>
              <a:gd name="T67" fmla="*/ 2147483647 h 339"/>
              <a:gd name="T68" fmla="*/ 2147483647 w 505"/>
              <a:gd name="T69" fmla="*/ 2147483647 h 339"/>
              <a:gd name="T70" fmla="*/ 2147483647 w 505"/>
              <a:gd name="T71" fmla="*/ 2147483647 h 339"/>
              <a:gd name="T72" fmla="*/ 2147483647 w 505"/>
              <a:gd name="T73" fmla="*/ 2147483647 h 339"/>
              <a:gd name="T74" fmla="*/ 2147483647 w 505"/>
              <a:gd name="T75" fmla="*/ 2147483647 h 339"/>
              <a:gd name="T76" fmla="*/ 2147483647 w 505"/>
              <a:gd name="T77" fmla="*/ 2147483647 h 339"/>
              <a:gd name="T78" fmla="*/ 2147483647 w 505"/>
              <a:gd name="T79" fmla="*/ 2147483647 h 339"/>
              <a:gd name="T80" fmla="*/ 2147483647 w 505"/>
              <a:gd name="T81" fmla="*/ 2147483647 h 339"/>
              <a:gd name="T82" fmla="*/ 2147483647 w 505"/>
              <a:gd name="T83" fmla="*/ 2147483647 h 339"/>
              <a:gd name="T84" fmla="*/ 2147483647 w 505"/>
              <a:gd name="T85" fmla="*/ 2147483647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61" name="Freeform 343"/>
          <p:cNvSpPr>
            <a:spLocks/>
          </p:cNvSpPr>
          <p:nvPr>
            <p:custDataLst>
              <p:tags r:id="rId248"/>
            </p:custDataLst>
          </p:nvPr>
        </p:nvSpPr>
        <p:spPr bwMode="auto">
          <a:xfrm>
            <a:off x="4371975" y="2844254"/>
            <a:ext cx="146050" cy="71438"/>
          </a:xfrm>
          <a:custGeom>
            <a:avLst/>
            <a:gdLst>
              <a:gd name="T0" fmla="*/ 2147483647 w 338"/>
              <a:gd name="T1" fmla="*/ 0 h 141"/>
              <a:gd name="T2" fmla="*/ 2147483647 w 338"/>
              <a:gd name="T3" fmla="*/ 0 h 141"/>
              <a:gd name="T4" fmla="*/ 2147483647 w 338"/>
              <a:gd name="T5" fmla="*/ 2147483647 h 141"/>
              <a:gd name="T6" fmla="*/ 2147483647 w 338"/>
              <a:gd name="T7" fmla="*/ 2147483647 h 141"/>
              <a:gd name="T8" fmla="*/ 2147483647 w 338"/>
              <a:gd name="T9" fmla="*/ 2147483647 h 141"/>
              <a:gd name="T10" fmla="*/ 2147483647 w 338"/>
              <a:gd name="T11" fmla="*/ 2147483647 h 141"/>
              <a:gd name="T12" fmla="*/ 2147483647 w 338"/>
              <a:gd name="T13" fmla="*/ 2147483647 h 141"/>
              <a:gd name="T14" fmla="*/ 2147483647 w 338"/>
              <a:gd name="T15" fmla="*/ 2147483647 h 141"/>
              <a:gd name="T16" fmla="*/ 2147483647 w 338"/>
              <a:gd name="T17" fmla="*/ 2147483647 h 141"/>
              <a:gd name="T18" fmla="*/ 2147483647 w 338"/>
              <a:gd name="T19" fmla="*/ 2147483647 h 141"/>
              <a:gd name="T20" fmla="*/ 2147483647 w 338"/>
              <a:gd name="T21" fmla="*/ 2147483647 h 141"/>
              <a:gd name="T22" fmla="*/ 2147483647 w 338"/>
              <a:gd name="T23" fmla="*/ 2147483647 h 141"/>
              <a:gd name="T24" fmla="*/ 2147483647 w 338"/>
              <a:gd name="T25" fmla="*/ 2147483647 h 141"/>
              <a:gd name="T26" fmla="*/ 2147483647 w 338"/>
              <a:gd name="T27" fmla="*/ 2147483647 h 141"/>
              <a:gd name="T28" fmla="*/ 2147483647 w 338"/>
              <a:gd name="T29" fmla="*/ 2147483647 h 141"/>
              <a:gd name="T30" fmla="*/ 2147483647 w 338"/>
              <a:gd name="T31" fmla="*/ 2147483647 h 141"/>
              <a:gd name="T32" fmla="*/ 2147483647 w 338"/>
              <a:gd name="T33" fmla="*/ 2147483647 h 141"/>
              <a:gd name="T34" fmla="*/ 2147483647 w 338"/>
              <a:gd name="T35" fmla="*/ 2147483647 h 141"/>
              <a:gd name="T36" fmla="*/ 2147483647 w 338"/>
              <a:gd name="T37" fmla="*/ 2147483647 h 141"/>
              <a:gd name="T38" fmla="*/ 2147483647 w 338"/>
              <a:gd name="T39" fmla="*/ 2147483647 h 141"/>
              <a:gd name="T40" fmla="*/ 2147483647 w 338"/>
              <a:gd name="T41" fmla="*/ 2147483647 h 141"/>
              <a:gd name="T42" fmla="*/ 0 w 338"/>
              <a:gd name="T43" fmla="*/ 2147483647 h 141"/>
              <a:gd name="T44" fmla="*/ 2147483647 w 338"/>
              <a:gd name="T45" fmla="*/ 2147483647 h 141"/>
              <a:gd name="T46" fmla="*/ 2147483647 w 338"/>
              <a:gd name="T47" fmla="*/ 2147483647 h 141"/>
              <a:gd name="T48" fmla="*/ 2147483647 w 338"/>
              <a:gd name="T49" fmla="*/ 2147483647 h 141"/>
              <a:gd name="T50" fmla="*/ 2147483647 w 338"/>
              <a:gd name="T51" fmla="*/ 2147483647 h 141"/>
              <a:gd name="T52" fmla="*/ 2147483647 w 338"/>
              <a:gd name="T53" fmla="*/ 2147483647 h 141"/>
              <a:gd name="T54" fmla="*/ 2147483647 w 338"/>
              <a:gd name="T55" fmla="*/ 2147483647 h 141"/>
              <a:gd name="T56" fmla="*/ 2147483647 w 338"/>
              <a:gd name="T57" fmla="*/ 2147483647 h 141"/>
              <a:gd name="T58" fmla="*/ 2147483647 w 338"/>
              <a:gd name="T59" fmla="*/ 2147483647 h 141"/>
              <a:gd name="T60" fmla="*/ 2147483647 w 338"/>
              <a:gd name="T61" fmla="*/ 2147483647 h 141"/>
              <a:gd name="T62" fmla="*/ 2147483647 w 338"/>
              <a:gd name="T63" fmla="*/ 2147483647 h 141"/>
              <a:gd name="T64" fmla="*/ 2147483647 w 338"/>
              <a:gd name="T65" fmla="*/ 2147483647 h 141"/>
              <a:gd name="T66" fmla="*/ 2147483647 w 338"/>
              <a:gd name="T67" fmla="*/ 2147483647 h 141"/>
              <a:gd name="T68" fmla="*/ 2147483647 w 338"/>
              <a:gd name="T69" fmla="*/ 2147483647 h 141"/>
              <a:gd name="T70" fmla="*/ 2147483647 w 338"/>
              <a:gd name="T71" fmla="*/ 2147483647 h 141"/>
              <a:gd name="T72" fmla="*/ 2147483647 w 338"/>
              <a:gd name="T73" fmla="*/ 2147483647 h 141"/>
              <a:gd name="T74" fmla="*/ 2147483647 w 338"/>
              <a:gd name="T75" fmla="*/ 2147483647 h 141"/>
              <a:gd name="T76" fmla="*/ 2147483647 w 338"/>
              <a:gd name="T77" fmla="*/ 2147483647 h 141"/>
              <a:gd name="T78" fmla="*/ 2147483647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62" name="Freeform 344"/>
          <p:cNvSpPr>
            <a:spLocks/>
          </p:cNvSpPr>
          <p:nvPr>
            <p:custDataLst>
              <p:tags r:id="rId249"/>
            </p:custDataLst>
          </p:nvPr>
        </p:nvSpPr>
        <p:spPr bwMode="auto">
          <a:xfrm>
            <a:off x="4471988" y="2499767"/>
            <a:ext cx="111125" cy="65087"/>
          </a:xfrm>
          <a:custGeom>
            <a:avLst/>
            <a:gdLst>
              <a:gd name="T0" fmla="*/ 2147483647 w 259"/>
              <a:gd name="T1" fmla="*/ 2147483647 h 129"/>
              <a:gd name="T2" fmla="*/ 2147483647 w 259"/>
              <a:gd name="T3" fmla="*/ 2147483647 h 129"/>
              <a:gd name="T4" fmla="*/ 2147483647 w 259"/>
              <a:gd name="T5" fmla="*/ 2147483647 h 129"/>
              <a:gd name="T6" fmla="*/ 2147483647 w 259"/>
              <a:gd name="T7" fmla="*/ 2147483647 h 129"/>
              <a:gd name="T8" fmla="*/ 2147483647 w 259"/>
              <a:gd name="T9" fmla="*/ 2147483647 h 129"/>
              <a:gd name="T10" fmla="*/ 2147483647 w 259"/>
              <a:gd name="T11" fmla="*/ 2147483647 h 129"/>
              <a:gd name="T12" fmla="*/ 2147483647 w 259"/>
              <a:gd name="T13" fmla="*/ 2147483647 h 129"/>
              <a:gd name="T14" fmla="*/ 2147483647 w 259"/>
              <a:gd name="T15" fmla="*/ 2147483647 h 129"/>
              <a:gd name="T16" fmla="*/ 2147483647 w 259"/>
              <a:gd name="T17" fmla="*/ 2147483647 h 129"/>
              <a:gd name="T18" fmla="*/ 2147483647 w 259"/>
              <a:gd name="T19" fmla="*/ 2147483647 h 129"/>
              <a:gd name="T20" fmla="*/ 2147483647 w 259"/>
              <a:gd name="T21" fmla="*/ 2147483647 h 129"/>
              <a:gd name="T22" fmla="*/ 2147483647 w 259"/>
              <a:gd name="T23" fmla="*/ 2147483647 h 129"/>
              <a:gd name="T24" fmla="*/ 2147483647 w 259"/>
              <a:gd name="T25" fmla="*/ 2147483647 h 129"/>
              <a:gd name="T26" fmla="*/ 2147483647 w 259"/>
              <a:gd name="T27" fmla="*/ 2147483647 h 129"/>
              <a:gd name="T28" fmla="*/ 2147483647 w 259"/>
              <a:gd name="T29" fmla="*/ 2147483647 h 129"/>
              <a:gd name="T30" fmla="*/ 2147483647 w 259"/>
              <a:gd name="T31" fmla="*/ 2147483647 h 129"/>
              <a:gd name="T32" fmla="*/ 2147483647 w 259"/>
              <a:gd name="T33" fmla="*/ 2147483647 h 129"/>
              <a:gd name="T34" fmla="*/ 2147483647 w 259"/>
              <a:gd name="T35" fmla="*/ 2147483647 h 129"/>
              <a:gd name="T36" fmla="*/ 2147483647 w 259"/>
              <a:gd name="T37" fmla="*/ 2147483647 h 129"/>
              <a:gd name="T38" fmla="*/ 2147483647 w 259"/>
              <a:gd name="T39" fmla="*/ 2147483647 h 129"/>
              <a:gd name="T40" fmla="*/ 2147483647 w 259"/>
              <a:gd name="T41" fmla="*/ 2147483647 h 129"/>
              <a:gd name="T42" fmla="*/ 2147483647 w 259"/>
              <a:gd name="T43" fmla="*/ 2147483647 h 129"/>
              <a:gd name="T44" fmla="*/ 2147483647 w 259"/>
              <a:gd name="T45" fmla="*/ 0 h 129"/>
              <a:gd name="T46" fmla="*/ 2147483647 w 259"/>
              <a:gd name="T47" fmla="*/ 0 h 129"/>
              <a:gd name="T48" fmla="*/ 2147483647 w 259"/>
              <a:gd name="T49" fmla="*/ 0 h 129"/>
              <a:gd name="T50" fmla="*/ 2147483647 w 259"/>
              <a:gd name="T51" fmla="*/ 0 h 129"/>
              <a:gd name="T52" fmla="*/ 2147483647 w 259"/>
              <a:gd name="T53" fmla="*/ 2147483647 h 129"/>
              <a:gd name="T54" fmla="*/ 2147483647 w 259"/>
              <a:gd name="T55" fmla="*/ 2147483647 h 129"/>
              <a:gd name="T56" fmla="*/ 2147483647 w 259"/>
              <a:gd name="T57" fmla="*/ 2147483647 h 129"/>
              <a:gd name="T58" fmla="*/ 2147483647 w 259"/>
              <a:gd name="T59" fmla="*/ 2147483647 h 129"/>
              <a:gd name="T60" fmla="*/ 2147483647 w 259"/>
              <a:gd name="T61" fmla="*/ 2147483647 h 129"/>
              <a:gd name="T62" fmla="*/ 2147483647 w 259"/>
              <a:gd name="T63" fmla="*/ 2147483647 h 129"/>
              <a:gd name="T64" fmla="*/ 2147483647 w 259"/>
              <a:gd name="T65" fmla="*/ 2147483647 h 129"/>
              <a:gd name="T66" fmla="*/ 0 w 259"/>
              <a:gd name="T67" fmla="*/ 2147483647 h 129"/>
              <a:gd name="T68" fmla="*/ 0 w 259"/>
              <a:gd name="T69" fmla="*/ 2147483647 h 129"/>
              <a:gd name="T70" fmla="*/ 0 w 259"/>
              <a:gd name="T71" fmla="*/ 2147483647 h 129"/>
              <a:gd name="T72" fmla="*/ 2147483647 w 259"/>
              <a:gd name="T73" fmla="*/ 2147483647 h 129"/>
              <a:gd name="T74" fmla="*/ 2147483647 w 259"/>
              <a:gd name="T75" fmla="*/ 2147483647 h 129"/>
              <a:gd name="T76" fmla="*/ 2147483647 w 259"/>
              <a:gd name="T77" fmla="*/ 2147483647 h 129"/>
              <a:gd name="T78" fmla="*/ 2147483647 w 259"/>
              <a:gd name="T79" fmla="*/ 2147483647 h 129"/>
              <a:gd name="T80" fmla="*/ 2147483647 w 259"/>
              <a:gd name="T81" fmla="*/ 2147483647 h 129"/>
              <a:gd name="T82" fmla="*/ 2147483647 w 259"/>
              <a:gd name="T83" fmla="*/ 2147483647 h 129"/>
              <a:gd name="T84" fmla="*/ 2147483647 w 259"/>
              <a:gd name="T85" fmla="*/ 2147483647 h 129"/>
              <a:gd name="T86" fmla="*/ 2147483647 w 259"/>
              <a:gd name="T87" fmla="*/ 2147483647 h 129"/>
              <a:gd name="T88" fmla="*/ 2147483647 w 259"/>
              <a:gd name="T89" fmla="*/ 2147483647 h 129"/>
              <a:gd name="T90" fmla="*/ 2147483647 w 259"/>
              <a:gd name="T91" fmla="*/ 2147483647 h 129"/>
              <a:gd name="T92" fmla="*/ 2147483647 w 259"/>
              <a:gd name="T93" fmla="*/ 2147483647 h 129"/>
              <a:gd name="T94" fmla="*/ 2147483647 w 259"/>
              <a:gd name="T95" fmla="*/ 2147483647 h 129"/>
              <a:gd name="T96" fmla="*/ 2147483647 w 259"/>
              <a:gd name="T97" fmla="*/ 2147483647 h 129"/>
              <a:gd name="T98" fmla="*/ 2147483647 w 259"/>
              <a:gd name="T99" fmla="*/ 2147483647 h 129"/>
              <a:gd name="T100" fmla="*/ 2147483647 w 259"/>
              <a:gd name="T101" fmla="*/ 2147483647 h 129"/>
              <a:gd name="T102" fmla="*/ 2147483647 w 259"/>
              <a:gd name="T103" fmla="*/ 2147483647 h 129"/>
              <a:gd name="T104" fmla="*/ 2147483647 w 259"/>
              <a:gd name="T105" fmla="*/ 2147483647 h 129"/>
              <a:gd name="T106" fmla="*/ 2147483647 w 259"/>
              <a:gd name="T107" fmla="*/ 2147483647 h 129"/>
              <a:gd name="T108" fmla="*/ 2147483647 w 259"/>
              <a:gd name="T109" fmla="*/ 2147483647 h 129"/>
              <a:gd name="T110" fmla="*/ 2147483647 w 259"/>
              <a:gd name="T111" fmla="*/ 2147483647 h 129"/>
              <a:gd name="T112" fmla="*/ 2147483647 w 259"/>
              <a:gd name="T113" fmla="*/ 2147483647 h 129"/>
              <a:gd name="T114" fmla="*/ 2147483647 w 259"/>
              <a:gd name="T115" fmla="*/ 2147483647 h 129"/>
              <a:gd name="T116" fmla="*/ 2147483647 w 259"/>
              <a:gd name="T117" fmla="*/ 214748364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63" name="Freeform 345"/>
          <p:cNvSpPr>
            <a:spLocks/>
          </p:cNvSpPr>
          <p:nvPr>
            <p:custDataLst>
              <p:tags r:id="rId250"/>
            </p:custDataLst>
          </p:nvPr>
        </p:nvSpPr>
        <p:spPr bwMode="auto">
          <a:xfrm>
            <a:off x="4484688" y="2847429"/>
            <a:ext cx="179387" cy="142875"/>
          </a:xfrm>
          <a:custGeom>
            <a:avLst/>
            <a:gdLst>
              <a:gd name="T0" fmla="*/ 2147483647 w 425"/>
              <a:gd name="T1" fmla="*/ 2147483647 h 272"/>
              <a:gd name="T2" fmla="*/ 2147483647 w 425"/>
              <a:gd name="T3" fmla="*/ 2147483647 h 272"/>
              <a:gd name="T4" fmla="*/ 2147483647 w 425"/>
              <a:gd name="T5" fmla="*/ 2147483647 h 272"/>
              <a:gd name="T6" fmla="*/ 2147483647 w 425"/>
              <a:gd name="T7" fmla="*/ 2147483647 h 272"/>
              <a:gd name="T8" fmla="*/ 2147483647 w 425"/>
              <a:gd name="T9" fmla="*/ 2147483647 h 272"/>
              <a:gd name="T10" fmla="*/ 2147483647 w 425"/>
              <a:gd name="T11" fmla="*/ 2147483647 h 272"/>
              <a:gd name="T12" fmla="*/ 2147483647 w 425"/>
              <a:gd name="T13" fmla="*/ 2147483647 h 272"/>
              <a:gd name="T14" fmla="*/ 2147483647 w 425"/>
              <a:gd name="T15" fmla="*/ 2147483647 h 272"/>
              <a:gd name="T16" fmla="*/ 2147483647 w 425"/>
              <a:gd name="T17" fmla="*/ 2147483647 h 272"/>
              <a:gd name="T18" fmla="*/ 2147483647 w 425"/>
              <a:gd name="T19" fmla="*/ 2147483647 h 272"/>
              <a:gd name="T20" fmla="*/ 2147483647 w 425"/>
              <a:gd name="T21" fmla="*/ 2147483647 h 272"/>
              <a:gd name="T22" fmla="*/ 2147483647 w 425"/>
              <a:gd name="T23" fmla="*/ 2147483647 h 272"/>
              <a:gd name="T24" fmla="*/ 2147483647 w 425"/>
              <a:gd name="T25" fmla="*/ 2147483647 h 272"/>
              <a:gd name="T26" fmla="*/ 2147483647 w 425"/>
              <a:gd name="T27" fmla="*/ 2147483647 h 272"/>
              <a:gd name="T28" fmla="*/ 2147483647 w 425"/>
              <a:gd name="T29" fmla="*/ 2147483647 h 272"/>
              <a:gd name="T30" fmla="*/ 2147483647 w 425"/>
              <a:gd name="T31" fmla="*/ 2147483647 h 272"/>
              <a:gd name="T32" fmla="*/ 2147483647 w 425"/>
              <a:gd name="T33" fmla="*/ 2147483647 h 272"/>
              <a:gd name="T34" fmla="*/ 2147483647 w 425"/>
              <a:gd name="T35" fmla="*/ 2147483647 h 272"/>
              <a:gd name="T36" fmla="*/ 2147483647 w 425"/>
              <a:gd name="T37" fmla="*/ 2147483647 h 272"/>
              <a:gd name="T38" fmla="*/ 0 w 425"/>
              <a:gd name="T39" fmla="*/ 2147483647 h 272"/>
              <a:gd name="T40" fmla="*/ 2147483647 w 425"/>
              <a:gd name="T41" fmla="*/ 2147483647 h 272"/>
              <a:gd name="T42" fmla="*/ 2147483647 w 425"/>
              <a:gd name="T43" fmla="*/ 2147483647 h 272"/>
              <a:gd name="T44" fmla="*/ 2147483647 w 425"/>
              <a:gd name="T45" fmla="*/ 2147483647 h 272"/>
              <a:gd name="T46" fmla="*/ 2147483647 w 425"/>
              <a:gd name="T47" fmla="*/ 2147483647 h 272"/>
              <a:gd name="T48" fmla="*/ 2147483647 w 425"/>
              <a:gd name="T49" fmla="*/ 2147483647 h 272"/>
              <a:gd name="T50" fmla="*/ 2147483647 w 425"/>
              <a:gd name="T51" fmla="*/ 2147483647 h 272"/>
              <a:gd name="T52" fmla="*/ 2147483647 w 425"/>
              <a:gd name="T53" fmla="*/ 2147483647 h 272"/>
              <a:gd name="T54" fmla="*/ 2147483647 w 425"/>
              <a:gd name="T55" fmla="*/ 2147483647 h 272"/>
              <a:gd name="T56" fmla="*/ 2147483647 w 425"/>
              <a:gd name="T57" fmla="*/ 2147483647 h 272"/>
              <a:gd name="T58" fmla="*/ 2147483647 w 425"/>
              <a:gd name="T59" fmla="*/ 2147483647 h 272"/>
              <a:gd name="T60" fmla="*/ 2147483647 w 425"/>
              <a:gd name="T61" fmla="*/ 2147483647 h 272"/>
              <a:gd name="T62" fmla="*/ 2147483647 w 425"/>
              <a:gd name="T63" fmla="*/ 2147483647 h 272"/>
              <a:gd name="T64" fmla="*/ 2147483647 w 425"/>
              <a:gd name="T65" fmla="*/ 2147483647 h 272"/>
              <a:gd name="T66" fmla="*/ 2147483647 w 425"/>
              <a:gd name="T67" fmla="*/ 0 h 272"/>
              <a:gd name="T68" fmla="*/ 2147483647 w 425"/>
              <a:gd name="T69" fmla="*/ 2147483647 h 272"/>
              <a:gd name="T70" fmla="*/ 2147483647 w 425"/>
              <a:gd name="T71" fmla="*/ 2147483647 h 272"/>
              <a:gd name="T72" fmla="*/ 2147483647 w 425"/>
              <a:gd name="T73" fmla="*/ 2147483647 h 272"/>
              <a:gd name="T74" fmla="*/ 2147483647 w 425"/>
              <a:gd name="T75" fmla="*/ 2147483647 h 272"/>
              <a:gd name="T76" fmla="*/ 2147483647 w 425"/>
              <a:gd name="T77" fmla="*/ 2147483647 h 272"/>
              <a:gd name="T78" fmla="*/ 2147483647 w 425"/>
              <a:gd name="T79" fmla="*/ 2147483647 h 272"/>
              <a:gd name="T80" fmla="*/ 2147483647 w 425"/>
              <a:gd name="T81" fmla="*/ 2147483647 h 272"/>
              <a:gd name="T82" fmla="*/ 2147483647 w 425"/>
              <a:gd name="T83" fmla="*/ 2147483647 h 272"/>
              <a:gd name="T84" fmla="*/ 2147483647 w 425"/>
              <a:gd name="T85" fmla="*/ 2147483647 h 272"/>
              <a:gd name="T86" fmla="*/ 2147483647 w 425"/>
              <a:gd name="T87" fmla="*/ 2147483647 h 272"/>
              <a:gd name="T88" fmla="*/ 2147483647 w 425"/>
              <a:gd name="T89" fmla="*/ 2147483647 h 272"/>
              <a:gd name="T90" fmla="*/ 2147483647 w 425"/>
              <a:gd name="T91" fmla="*/ 2147483647 h 272"/>
              <a:gd name="T92" fmla="*/ 2147483647 w 425"/>
              <a:gd name="T93" fmla="*/ 2147483647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64" name="Freeform 346"/>
          <p:cNvSpPr>
            <a:spLocks/>
          </p:cNvSpPr>
          <p:nvPr>
            <p:custDataLst>
              <p:tags r:id="rId251"/>
            </p:custDataLst>
          </p:nvPr>
        </p:nvSpPr>
        <p:spPr bwMode="auto">
          <a:xfrm>
            <a:off x="2484438" y="3885654"/>
            <a:ext cx="14287" cy="55563"/>
          </a:xfrm>
          <a:custGeom>
            <a:avLst/>
            <a:gdLst>
              <a:gd name="T0" fmla="*/ 2147483647 w 33"/>
              <a:gd name="T1" fmla="*/ 2147483647 h 31"/>
              <a:gd name="T2" fmla="*/ 0 w 33"/>
              <a:gd name="T3" fmla="*/ 2147483647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2147483647 w 33"/>
              <a:gd name="T17" fmla="*/ 0 h 31"/>
              <a:gd name="T18" fmla="*/ 2147483647 w 33"/>
              <a:gd name="T19" fmla="*/ 0 h 31"/>
              <a:gd name="T20" fmla="*/ 2147483647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GB"/>
          </a:p>
        </p:txBody>
      </p:sp>
      <p:sp>
        <p:nvSpPr>
          <p:cNvPr id="765" name="Freeform 347"/>
          <p:cNvSpPr>
            <a:spLocks/>
          </p:cNvSpPr>
          <p:nvPr>
            <p:custDataLst>
              <p:tags r:id="rId252"/>
            </p:custDataLst>
          </p:nvPr>
        </p:nvSpPr>
        <p:spPr bwMode="auto">
          <a:xfrm>
            <a:off x="4589463" y="2839492"/>
            <a:ext cx="85725" cy="79375"/>
          </a:xfrm>
          <a:custGeom>
            <a:avLst/>
            <a:gdLst>
              <a:gd name="T0" fmla="*/ 2147483647 w 192"/>
              <a:gd name="T1" fmla="*/ 2147483647 h 154"/>
              <a:gd name="T2" fmla="*/ 2147483647 w 192"/>
              <a:gd name="T3" fmla="*/ 0 h 154"/>
              <a:gd name="T4" fmla="*/ 2147483647 w 192"/>
              <a:gd name="T5" fmla="*/ 2147483647 h 154"/>
              <a:gd name="T6" fmla="*/ 2147483647 w 192"/>
              <a:gd name="T7" fmla="*/ 2147483647 h 154"/>
              <a:gd name="T8" fmla="*/ 2147483647 w 192"/>
              <a:gd name="T9" fmla="*/ 2147483647 h 154"/>
              <a:gd name="T10" fmla="*/ 2147483647 w 192"/>
              <a:gd name="T11" fmla="*/ 2147483647 h 154"/>
              <a:gd name="T12" fmla="*/ 2147483647 w 192"/>
              <a:gd name="T13" fmla="*/ 2147483647 h 154"/>
              <a:gd name="T14" fmla="*/ 2147483647 w 192"/>
              <a:gd name="T15" fmla="*/ 2147483647 h 154"/>
              <a:gd name="T16" fmla="*/ 2147483647 w 192"/>
              <a:gd name="T17" fmla="*/ 2147483647 h 154"/>
              <a:gd name="T18" fmla="*/ 2147483647 w 192"/>
              <a:gd name="T19" fmla="*/ 2147483647 h 154"/>
              <a:gd name="T20" fmla="*/ 2147483647 w 192"/>
              <a:gd name="T21" fmla="*/ 2147483647 h 154"/>
              <a:gd name="T22" fmla="*/ 2147483647 w 192"/>
              <a:gd name="T23" fmla="*/ 2147483647 h 154"/>
              <a:gd name="T24" fmla="*/ 2147483647 w 192"/>
              <a:gd name="T25" fmla="*/ 2147483647 h 154"/>
              <a:gd name="T26" fmla="*/ 2147483647 w 192"/>
              <a:gd name="T27" fmla="*/ 2147483647 h 154"/>
              <a:gd name="T28" fmla="*/ 2147483647 w 192"/>
              <a:gd name="T29" fmla="*/ 2147483647 h 154"/>
              <a:gd name="T30" fmla="*/ 2147483647 w 192"/>
              <a:gd name="T31" fmla="*/ 2147483647 h 154"/>
              <a:gd name="T32" fmla="*/ 2147483647 w 192"/>
              <a:gd name="T33" fmla="*/ 2147483647 h 154"/>
              <a:gd name="T34" fmla="*/ 2147483647 w 192"/>
              <a:gd name="T35" fmla="*/ 2147483647 h 154"/>
              <a:gd name="T36" fmla="*/ 2147483647 w 192"/>
              <a:gd name="T37" fmla="*/ 2147483647 h 154"/>
              <a:gd name="T38" fmla="*/ 2147483647 w 192"/>
              <a:gd name="T39" fmla="*/ 2147483647 h 154"/>
              <a:gd name="T40" fmla="*/ 2147483647 w 192"/>
              <a:gd name="T41" fmla="*/ 2147483647 h 154"/>
              <a:gd name="T42" fmla="*/ 2147483647 w 192"/>
              <a:gd name="T43" fmla="*/ 2147483647 h 154"/>
              <a:gd name="T44" fmla="*/ 2147483647 w 192"/>
              <a:gd name="T45" fmla="*/ 2147483647 h 154"/>
              <a:gd name="T46" fmla="*/ 2147483647 w 192"/>
              <a:gd name="T47" fmla="*/ 2147483647 h 154"/>
              <a:gd name="T48" fmla="*/ 2147483647 w 192"/>
              <a:gd name="T49" fmla="*/ 2147483647 h 154"/>
              <a:gd name="T50" fmla="*/ 2147483647 w 192"/>
              <a:gd name="T51" fmla="*/ 2147483647 h 154"/>
              <a:gd name="T52" fmla="*/ 0 w 192"/>
              <a:gd name="T53" fmla="*/ 2147483647 h 154"/>
              <a:gd name="T54" fmla="*/ 2147483647 w 192"/>
              <a:gd name="T55" fmla="*/ 2147483647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GB"/>
          </a:p>
        </p:txBody>
      </p:sp>
      <p:sp>
        <p:nvSpPr>
          <p:cNvPr id="766" name="Freeform 348"/>
          <p:cNvSpPr>
            <a:spLocks/>
          </p:cNvSpPr>
          <p:nvPr>
            <p:custDataLst>
              <p:tags r:id="rId253"/>
            </p:custDataLst>
          </p:nvPr>
        </p:nvSpPr>
        <p:spPr bwMode="auto">
          <a:xfrm>
            <a:off x="4506913" y="2722017"/>
            <a:ext cx="381000" cy="247650"/>
          </a:xfrm>
          <a:custGeom>
            <a:avLst/>
            <a:gdLst>
              <a:gd name="T0" fmla="*/ 2147483647 w 877"/>
              <a:gd name="T1" fmla="*/ 2147483647 h 469"/>
              <a:gd name="T2" fmla="*/ 2147483647 w 877"/>
              <a:gd name="T3" fmla="*/ 2147483647 h 469"/>
              <a:gd name="T4" fmla="*/ 2147483647 w 877"/>
              <a:gd name="T5" fmla="*/ 2147483647 h 469"/>
              <a:gd name="T6" fmla="*/ 2147483647 w 877"/>
              <a:gd name="T7" fmla="*/ 2147483647 h 469"/>
              <a:gd name="T8" fmla="*/ 2147483647 w 877"/>
              <a:gd name="T9" fmla="*/ 2147483647 h 469"/>
              <a:gd name="T10" fmla="*/ 2147483647 w 877"/>
              <a:gd name="T11" fmla="*/ 2147483647 h 469"/>
              <a:gd name="T12" fmla="*/ 2147483647 w 877"/>
              <a:gd name="T13" fmla="*/ 2147483647 h 469"/>
              <a:gd name="T14" fmla="*/ 2147483647 w 877"/>
              <a:gd name="T15" fmla="*/ 2147483647 h 469"/>
              <a:gd name="T16" fmla="*/ 2147483647 w 877"/>
              <a:gd name="T17" fmla="*/ 2147483647 h 469"/>
              <a:gd name="T18" fmla="*/ 2147483647 w 877"/>
              <a:gd name="T19" fmla="*/ 2147483647 h 469"/>
              <a:gd name="T20" fmla="*/ 2147483647 w 877"/>
              <a:gd name="T21" fmla="*/ 2147483647 h 469"/>
              <a:gd name="T22" fmla="*/ 2147483647 w 877"/>
              <a:gd name="T23" fmla="*/ 2147483647 h 469"/>
              <a:gd name="T24" fmla="*/ 2147483647 w 877"/>
              <a:gd name="T25" fmla="*/ 2147483647 h 469"/>
              <a:gd name="T26" fmla="*/ 2147483647 w 877"/>
              <a:gd name="T27" fmla="*/ 2147483647 h 469"/>
              <a:gd name="T28" fmla="*/ 2147483647 w 877"/>
              <a:gd name="T29" fmla="*/ 2147483647 h 469"/>
              <a:gd name="T30" fmla="*/ 2147483647 w 877"/>
              <a:gd name="T31" fmla="*/ 2147483647 h 469"/>
              <a:gd name="T32" fmla="*/ 2147483647 w 877"/>
              <a:gd name="T33" fmla="*/ 2147483647 h 469"/>
              <a:gd name="T34" fmla="*/ 2147483647 w 877"/>
              <a:gd name="T35" fmla="*/ 2147483647 h 469"/>
              <a:gd name="T36" fmla="*/ 2147483647 w 877"/>
              <a:gd name="T37" fmla="*/ 2147483647 h 469"/>
              <a:gd name="T38" fmla="*/ 2147483647 w 877"/>
              <a:gd name="T39" fmla="*/ 2147483647 h 469"/>
              <a:gd name="T40" fmla="*/ 2147483647 w 877"/>
              <a:gd name="T41" fmla="*/ 0 h 469"/>
              <a:gd name="T42" fmla="*/ 2147483647 w 877"/>
              <a:gd name="T43" fmla="*/ 2147483647 h 469"/>
              <a:gd name="T44" fmla="*/ 2147483647 w 877"/>
              <a:gd name="T45" fmla="*/ 2147483647 h 469"/>
              <a:gd name="T46" fmla="*/ 2147483647 w 877"/>
              <a:gd name="T47" fmla="*/ 2147483647 h 469"/>
              <a:gd name="T48" fmla="*/ 2147483647 w 877"/>
              <a:gd name="T49" fmla="*/ 2147483647 h 469"/>
              <a:gd name="T50" fmla="*/ 2147483647 w 877"/>
              <a:gd name="T51" fmla="*/ 2147483647 h 469"/>
              <a:gd name="T52" fmla="*/ 2147483647 w 877"/>
              <a:gd name="T53" fmla="*/ 2147483647 h 469"/>
              <a:gd name="T54" fmla="*/ 2147483647 w 877"/>
              <a:gd name="T55" fmla="*/ 2147483647 h 469"/>
              <a:gd name="T56" fmla="*/ 2147483647 w 877"/>
              <a:gd name="T57" fmla="*/ 2147483647 h 469"/>
              <a:gd name="T58" fmla="*/ 2147483647 w 877"/>
              <a:gd name="T59" fmla="*/ 2147483647 h 469"/>
              <a:gd name="T60" fmla="*/ 2147483647 w 877"/>
              <a:gd name="T61" fmla="*/ 2147483647 h 469"/>
              <a:gd name="T62" fmla="*/ 2147483647 w 877"/>
              <a:gd name="T63" fmla="*/ 2147483647 h 469"/>
              <a:gd name="T64" fmla="*/ 2147483647 w 877"/>
              <a:gd name="T65" fmla="*/ 2147483647 h 469"/>
              <a:gd name="T66" fmla="*/ 2147483647 w 877"/>
              <a:gd name="T67" fmla="*/ 2147483647 h 469"/>
              <a:gd name="T68" fmla="*/ 2147483647 w 877"/>
              <a:gd name="T69" fmla="*/ 2147483647 h 469"/>
              <a:gd name="T70" fmla="*/ 2147483647 w 877"/>
              <a:gd name="T71" fmla="*/ 2147483647 h 469"/>
              <a:gd name="T72" fmla="*/ 2147483647 w 877"/>
              <a:gd name="T73" fmla="*/ 2147483647 h 469"/>
              <a:gd name="T74" fmla="*/ 2147483647 w 877"/>
              <a:gd name="T75" fmla="*/ 2147483647 h 469"/>
              <a:gd name="T76" fmla="*/ 2147483647 w 877"/>
              <a:gd name="T77" fmla="*/ 2147483647 h 469"/>
              <a:gd name="T78" fmla="*/ 2147483647 w 877"/>
              <a:gd name="T79" fmla="*/ 2147483647 h 469"/>
              <a:gd name="T80" fmla="*/ 2147483647 w 877"/>
              <a:gd name="T81" fmla="*/ 2147483647 h 469"/>
              <a:gd name="T82" fmla="*/ 2147483647 w 877"/>
              <a:gd name="T83" fmla="*/ 2147483647 h 469"/>
              <a:gd name="T84" fmla="*/ 2147483647 w 877"/>
              <a:gd name="T85" fmla="*/ 2147483647 h 469"/>
              <a:gd name="T86" fmla="*/ 2147483647 w 877"/>
              <a:gd name="T87" fmla="*/ 2147483647 h 469"/>
              <a:gd name="T88" fmla="*/ 2147483647 w 877"/>
              <a:gd name="T89" fmla="*/ 2147483647 h 469"/>
              <a:gd name="T90" fmla="*/ 2147483647 w 877"/>
              <a:gd name="T91" fmla="*/ 2147483647 h 469"/>
              <a:gd name="T92" fmla="*/ 2147483647 w 877"/>
              <a:gd name="T93" fmla="*/ 2147483647 h 469"/>
              <a:gd name="T94" fmla="*/ 2147483647 w 877"/>
              <a:gd name="T95" fmla="*/ 2147483647 h 469"/>
              <a:gd name="T96" fmla="*/ 2147483647 w 877"/>
              <a:gd name="T97" fmla="*/ 2147483647 h 469"/>
              <a:gd name="T98" fmla="*/ 2147483647 w 877"/>
              <a:gd name="T99" fmla="*/ 2147483647 h 469"/>
              <a:gd name="T100" fmla="*/ 2147483647 w 877"/>
              <a:gd name="T101" fmla="*/ 2147483647 h 469"/>
              <a:gd name="T102" fmla="*/ 2147483647 w 877"/>
              <a:gd name="T103" fmla="*/ 2147483647 h 469"/>
              <a:gd name="T104" fmla="*/ 2147483647 w 877"/>
              <a:gd name="T105" fmla="*/ 2147483647 h 469"/>
              <a:gd name="T106" fmla="*/ 2147483647 w 877"/>
              <a:gd name="T107" fmla="*/ 2147483647 h 469"/>
              <a:gd name="T108" fmla="*/ 2147483647 w 877"/>
              <a:gd name="T109" fmla="*/ 2147483647 h 469"/>
              <a:gd name="T110" fmla="*/ 2147483647 w 877"/>
              <a:gd name="T111" fmla="*/ 2147483647 h 469"/>
              <a:gd name="T112" fmla="*/ 2147483647 w 877"/>
              <a:gd name="T113" fmla="*/ 2147483647 h 469"/>
              <a:gd name="T114" fmla="*/ 2147483647 w 877"/>
              <a:gd name="T115" fmla="*/ 2147483647 h 469"/>
              <a:gd name="T116" fmla="*/ 2147483647 w 877"/>
              <a:gd name="T117" fmla="*/ 2147483647 h 469"/>
              <a:gd name="T118" fmla="*/ 2147483647 w 877"/>
              <a:gd name="T119" fmla="*/ 2147483647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67" name="Freeform 349"/>
          <p:cNvSpPr>
            <a:spLocks/>
          </p:cNvSpPr>
          <p:nvPr>
            <p:custDataLst>
              <p:tags r:id="rId254"/>
            </p:custDataLst>
          </p:nvPr>
        </p:nvSpPr>
        <p:spPr bwMode="auto">
          <a:xfrm>
            <a:off x="5018088" y="3064917"/>
            <a:ext cx="47625" cy="63500"/>
          </a:xfrm>
          <a:custGeom>
            <a:avLst/>
            <a:gdLst>
              <a:gd name="T0" fmla="*/ 2147483647 w 107"/>
              <a:gd name="T1" fmla="*/ 0 h 123"/>
              <a:gd name="T2" fmla="*/ 2147483647 w 107"/>
              <a:gd name="T3" fmla="*/ 2147483647 h 123"/>
              <a:gd name="T4" fmla="*/ 2147483647 w 107"/>
              <a:gd name="T5" fmla="*/ 2147483647 h 123"/>
              <a:gd name="T6" fmla="*/ 2147483647 w 107"/>
              <a:gd name="T7" fmla="*/ 2147483647 h 123"/>
              <a:gd name="T8" fmla="*/ 2147483647 w 107"/>
              <a:gd name="T9" fmla="*/ 2147483647 h 123"/>
              <a:gd name="T10" fmla="*/ 2147483647 w 107"/>
              <a:gd name="T11" fmla="*/ 2147483647 h 123"/>
              <a:gd name="T12" fmla="*/ 2147483647 w 107"/>
              <a:gd name="T13" fmla="*/ 2147483647 h 123"/>
              <a:gd name="T14" fmla="*/ 2147483647 w 107"/>
              <a:gd name="T15" fmla="*/ 2147483647 h 123"/>
              <a:gd name="T16" fmla="*/ 2147483647 w 107"/>
              <a:gd name="T17" fmla="*/ 2147483647 h 123"/>
              <a:gd name="T18" fmla="*/ 2147483647 w 107"/>
              <a:gd name="T19" fmla="*/ 2147483647 h 123"/>
              <a:gd name="T20" fmla="*/ 2147483647 w 107"/>
              <a:gd name="T21" fmla="*/ 2147483647 h 123"/>
              <a:gd name="T22" fmla="*/ 2147483647 w 107"/>
              <a:gd name="T23" fmla="*/ 2147483647 h 123"/>
              <a:gd name="T24" fmla="*/ 2147483647 w 107"/>
              <a:gd name="T25" fmla="*/ 2147483647 h 123"/>
              <a:gd name="T26" fmla="*/ 2147483647 w 107"/>
              <a:gd name="T27" fmla="*/ 2147483647 h 123"/>
              <a:gd name="T28" fmla="*/ 2147483647 w 107"/>
              <a:gd name="T29" fmla="*/ 2147483647 h 123"/>
              <a:gd name="T30" fmla="*/ 2147483647 w 107"/>
              <a:gd name="T31" fmla="*/ 2147483647 h 123"/>
              <a:gd name="T32" fmla="*/ 2147483647 w 107"/>
              <a:gd name="T33" fmla="*/ 2147483647 h 123"/>
              <a:gd name="T34" fmla="*/ 2147483647 w 107"/>
              <a:gd name="T35" fmla="*/ 2147483647 h 123"/>
              <a:gd name="T36" fmla="*/ 2147483647 w 107"/>
              <a:gd name="T37" fmla="*/ 2147483647 h 123"/>
              <a:gd name="T38" fmla="*/ 2147483647 w 107"/>
              <a:gd name="T39" fmla="*/ 2147483647 h 123"/>
              <a:gd name="T40" fmla="*/ 2147483647 w 107"/>
              <a:gd name="T41" fmla="*/ 2147483647 h 123"/>
              <a:gd name="T42" fmla="*/ 0 w 107"/>
              <a:gd name="T43" fmla="*/ 2147483647 h 123"/>
              <a:gd name="T44" fmla="*/ 2147483647 w 107"/>
              <a:gd name="T45" fmla="*/ 0 h 123"/>
              <a:gd name="T46" fmla="*/ 2147483647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GB"/>
          </a:p>
        </p:txBody>
      </p:sp>
      <p:sp>
        <p:nvSpPr>
          <p:cNvPr id="768" name="Freeform 350"/>
          <p:cNvSpPr>
            <a:spLocks/>
          </p:cNvSpPr>
          <p:nvPr>
            <p:custDataLst>
              <p:tags r:id="rId255"/>
            </p:custDataLst>
          </p:nvPr>
        </p:nvSpPr>
        <p:spPr bwMode="auto">
          <a:xfrm>
            <a:off x="5561013" y="3079204"/>
            <a:ext cx="207962" cy="122238"/>
          </a:xfrm>
          <a:custGeom>
            <a:avLst/>
            <a:gdLst>
              <a:gd name="T0" fmla="*/ 2147483647 w 471"/>
              <a:gd name="T1" fmla="*/ 2147483647 h 234"/>
              <a:gd name="T2" fmla="*/ 2147483647 w 471"/>
              <a:gd name="T3" fmla="*/ 2147483647 h 234"/>
              <a:gd name="T4" fmla="*/ 2147483647 w 471"/>
              <a:gd name="T5" fmla="*/ 2147483647 h 234"/>
              <a:gd name="T6" fmla="*/ 2147483647 w 471"/>
              <a:gd name="T7" fmla="*/ 2147483647 h 234"/>
              <a:gd name="T8" fmla="*/ 2147483647 w 471"/>
              <a:gd name="T9" fmla="*/ 2147483647 h 234"/>
              <a:gd name="T10" fmla="*/ 2147483647 w 471"/>
              <a:gd name="T11" fmla="*/ 2147483647 h 234"/>
              <a:gd name="T12" fmla="*/ 2147483647 w 471"/>
              <a:gd name="T13" fmla="*/ 2147483647 h 234"/>
              <a:gd name="T14" fmla="*/ 2147483647 w 471"/>
              <a:gd name="T15" fmla="*/ 2147483647 h 234"/>
              <a:gd name="T16" fmla="*/ 2147483647 w 471"/>
              <a:gd name="T17" fmla="*/ 2147483647 h 234"/>
              <a:gd name="T18" fmla="*/ 2147483647 w 471"/>
              <a:gd name="T19" fmla="*/ 2147483647 h 234"/>
              <a:gd name="T20" fmla="*/ 2147483647 w 471"/>
              <a:gd name="T21" fmla="*/ 2147483647 h 234"/>
              <a:gd name="T22" fmla="*/ 2147483647 w 471"/>
              <a:gd name="T23" fmla="*/ 2147483647 h 234"/>
              <a:gd name="T24" fmla="*/ 2147483647 w 471"/>
              <a:gd name="T25" fmla="*/ 2147483647 h 234"/>
              <a:gd name="T26" fmla="*/ 2147483647 w 471"/>
              <a:gd name="T27" fmla="*/ 2147483647 h 234"/>
              <a:gd name="T28" fmla="*/ 2147483647 w 471"/>
              <a:gd name="T29" fmla="*/ 2147483647 h 234"/>
              <a:gd name="T30" fmla="*/ 2147483647 w 471"/>
              <a:gd name="T31" fmla="*/ 2147483647 h 234"/>
              <a:gd name="T32" fmla="*/ 2147483647 w 471"/>
              <a:gd name="T33" fmla="*/ 2147483647 h 234"/>
              <a:gd name="T34" fmla="*/ 2147483647 w 471"/>
              <a:gd name="T35" fmla="*/ 2147483647 h 234"/>
              <a:gd name="T36" fmla="*/ 2147483647 w 471"/>
              <a:gd name="T37" fmla="*/ 2147483647 h 234"/>
              <a:gd name="T38" fmla="*/ 2147483647 w 471"/>
              <a:gd name="T39" fmla="*/ 2147483647 h 234"/>
              <a:gd name="T40" fmla="*/ 2147483647 w 471"/>
              <a:gd name="T41" fmla="*/ 2147483647 h 234"/>
              <a:gd name="T42" fmla="*/ 2147483647 w 471"/>
              <a:gd name="T43" fmla="*/ 2147483647 h 234"/>
              <a:gd name="T44" fmla="*/ 2147483647 w 471"/>
              <a:gd name="T45" fmla="*/ 2147483647 h 234"/>
              <a:gd name="T46" fmla="*/ 2147483647 w 471"/>
              <a:gd name="T47" fmla="*/ 2147483647 h 234"/>
              <a:gd name="T48" fmla="*/ 2147483647 w 471"/>
              <a:gd name="T49" fmla="*/ 2147483647 h 234"/>
              <a:gd name="T50" fmla="*/ 2147483647 w 471"/>
              <a:gd name="T51" fmla="*/ 2147483647 h 234"/>
              <a:gd name="T52" fmla="*/ 2147483647 w 471"/>
              <a:gd name="T53" fmla="*/ 2147483647 h 234"/>
              <a:gd name="T54" fmla="*/ 2147483647 w 471"/>
              <a:gd name="T55" fmla="*/ 2147483647 h 234"/>
              <a:gd name="T56" fmla="*/ 2147483647 w 471"/>
              <a:gd name="T57" fmla="*/ 2147483647 h 234"/>
              <a:gd name="T58" fmla="*/ 2147483647 w 471"/>
              <a:gd name="T59" fmla="*/ 2147483647 h 234"/>
              <a:gd name="T60" fmla="*/ 2147483647 w 471"/>
              <a:gd name="T61" fmla="*/ 2147483647 h 234"/>
              <a:gd name="T62" fmla="*/ 2147483647 w 471"/>
              <a:gd name="T63" fmla="*/ 2147483647 h 234"/>
              <a:gd name="T64" fmla="*/ 2147483647 w 471"/>
              <a:gd name="T65" fmla="*/ 2147483647 h 234"/>
              <a:gd name="T66" fmla="*/ 2147483647 w 471"/>
              <a:gd name="T67" fmla="*/ 2147483647 h 234"/>
              <a:gd name="T68" fmla="*/ 2147483647 w 471"/>
              <a:gd name="T69" fmla="*/ 2147483647 h 234"/>
              <a:gd name="T70" fmla="*/ 2147483647 w 471"/>
              <a:gd name="T71" fmla="*/ 2147483647 h 234"/>
              <a:gd name="T72" fmla="*/ 2147483647 w 471"/>
              <a:gd name="T73" fmla="*/ 2147483647 h 234"/>
              <a:gd name="T74" fmla="*/ 2147483647 w 471"/>
              <a:gd name="T75" fmla="*/ 2147483647 h 234"/>
              <a:gd name="T76" fmla="*/ 2147483647 w 471"/>
              <a:gd name="T77" fmla="*/ 2147483647 h 234"/>
              <a:gd name="T78" fmla="*/ 0 w 471"/>
              <a:gd name="T79" fmla="*/ 2147483647 h 234"/>
              <a:gd name="T80" fmla="*/ 2147483647 w 471"/>
              <a:gd name="T81" fmla="*/ 2147483647 h 234"/>
              <a:gd name="T82" fmla="*/ 2147483647 w 471"/>
              <a:gd name="T83" fmla="*/ 2147483647 h 234"/>
              <a:gd name="T84" fmla="*/ 2147483647 w 471"/>
              <a:gd name="T85" fmla="*/ 0 h 234"/>
              <a:gd name="T86" fmla="*/ 2147483647 w 471"/>
              <a:gd name="T87" fmla="*/ 2147483647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GB"/>
          </a:p>
        </p:txBody>
      </p:sp>
      <p:sp>
        <p:nvSpPr>
          <p:cNvPr id="769" name="Freeform 351"/>
          <p:cNvSpPr>
            <a:spLocks/>
          </p:cNvSpPr>
          <p:nvPr>
            <p:custDataLst>
              <p:tags r:id="rId256"/>
            </p:custDataLst>
          </p:nvPr>
        </p:nvSpPr>
        <p:spPr bwMode="auto">
          <a:xfrm>
            <a:off x="5610225" y="3007767"/>
            <a:ext cx="225425" cy="125412"/>
          </a:xfrm>
          <a:custGeom>
            <a:avLst/>
            <a:gdLst>
              <a:gd name="T0" fmla="*/ 2147483647 w 525"/>
              <a:gd name="T1" fmla="*/ 2147483647 h 241"/>
              <a:gd name="T2" fmla="*/ 2147483647 w 525"/>
              <a:gd name="T3" fmla="*/ 2147483647 h 241"/>
              <a:gd name="T4" fmla="*/ 2147483647 w 525"/>
              <a:gd name="T5" fmla="*/ 2147483647 h 241"/>
              <a:gd name="T6" fmla="*/ 2147483647 w 525"/>
              <a:gd name="T7" fmla="*/ 2147483647 h 241"/>
              <a:gd name="T8" fmla="*/ 2147483647 w 525"/>
              <a:gd name="T9" fmla="*/ 2147483647 h 241"/>
              <a:gd name="T10" fmla="*/ 2147483647 w 525"/>
              <a:gd name="T11" fmla="*/ 2147483647 h 241"/>
              <a:gd name="T12" fmla="*/ 2147483647 w 525"/>
              <a:gd name="T13" fmla="*/ 2147483647 h 241"/>
              <a:gd name="T14" fmla="*/ 2147483647 w 525"/>
              <a:gd name="T15" fmla="*/ 0 h 241"/>
              <a:gd name="T16" fmla="*/ 2147483647 w 525"/>
              <a:gd name="T17" fmla="*/ 2147483647 h 241"/>
              <a:gd name="T18" fmla="*/ 2147483647 w 525"/>
              <a:gd name="T19" fmla="*/ 2147483647 h 241"/>
              <a:gd name="T20" fmla="*/ 2147483647 w 525"/>
              <a:gd name="T21" fmla="*/ 2147483647 h 241"/>
              <a:gd name="T22" fmla="*/ 2147483647 w 525"/>
              <a:gd name="T23" fmla="*/ 2147483647 h 241"/>
              <a:gd name="T24" fmla="*/ 2147483647 w 525"/>
              <a:gd name="T25" fmla="*/ 2147483647 h 241"/>
              <a:gd name="T26" fmla="*/ 2147483647 w 525"/>
              <a:gd name="T27" fmla="*/ 2147483647 h 241"/>
              <a:gd name="T28" fmla="*/ 2147483647 w 525"/>
              <a:gd name="T29" fmla="*/ 2147483647 h 241"/>
              <a:gd name="T30" fmla="*/ 2147483647 w 525"/>
              <a:gd name="T31" fmla="*/ 2147483647 h 241"/>
              <a:gd name="T32" fmla="*/ 2147483647 w 525"/>
              <a:gd name="T33" fmla="*/ 2147483647 h 241"/>
              <a:gd name="T34" fmla="*/ 2147483647 w 525"/>
              <a:gd name="T35" fmla="*/ 2147483647 h 241"/>
              <a:gd name="T36" fmla="*/ 2147483647 w 525"/>
              <a:gd name="T37" fmla="*/ 2147483647 h 241"/>
              <a:gd name="T38" fmla="*/ 2147483647 w 525"/>
              <a:gd name="T39" fmla="*/ 2147483647 h 241"/>
              <a:gd name="T40" fmla="*/ 2147483647 w 525"/>
              <a:gd name="T41" fmla="*/ 2147483647 h 241"/>
              <a:gd name="T42" fmla="*/ 2147483647 w 525"/>
              <a:gd name="T43" fmla="*/ 2147483647 h 241"/>
              <a:gd name="T44" fmla="*/ 2147483647 w 525"/>
              <a:gd name="T45" fmla="*/ 2147483647 h 241"/>
              <a:gd name="T46" fmla="*/ 2147483647 w 525"/>
              <a:gd name="T47" fmla="*/ 2147483647 h 241"/>
              <a:gd name="T48" fmla="*/ 2147483647 w 525"/>
              <a:gd name="T49" fmla="*/ 2147483647 h 241"/>
              <a:gd name="T50" fmla="*/ 2147483647 w 525"/>
              <a:gd name="T51" fmla="*/ 2147483647 h 241"/>
              <a:gd name="T52" fmla="*/ 2147483647 w 525"/>
              <a:gd name="T53" fmla="*/ 2147483647 h 241"/>
              <a:gd name="T54" fmla="*/ 2147483647 w 525"/>
              <a:gd name="T55" fmla="*/ 2147483647 h 241"/>
              <a:gd name="T56" fmla="*/ 2147483647 w 525"/>
              <a:gd name="T57" fmla="*/ 2147483647 h 241"/>
              <a:gd name="T58" fmla="*/ 2147483647 w 525"/>
              <a:gd name="T59" fmla="*/ 2147483647 h 241"/>
              <a:gd name="T60" fmla="*/ 2147483647 w 525"/>
              <a:gd name="T61" fmla="*/ 2147483647 h 241"/>
              <a:gd name="T62" fmla="*/ 2147483647 w 525"/>
              <a:gd name="T63" fmla="*/ 2147483647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GB"/>
          </a:p>
        </p:txBody>
      </p:sp>
      <p:sp>
        <p:nvSpPr>
          <p:cNvPr id="770" name="Freeform 352"/>
          <p:cNvSpPr>
            <a:spLocks/>
          </p:cNvSpPr>
          <p:nvPr>
            <p:custDataLst>
              <p:tags r:id="rId257"/>
            </p:custDataLst>
          </p:nvPr>
        </p:nvSpPr>
        <p:spPr bwMode="auto">
          <a:xfrm>
            <a:off x="5216525" y="3023642"/>
            <a:ext cx="342900" cy="227012"/>
          </a:xfrm>
          <a:custGeom>
            <a:avLst/>
            <a:gdLst>
              <a:gd name="T0" fmla="*/ 2147483647 w 784"/>
              <a:gd name="T1" fmla="*/ 2147483647 h 430"/>
              <a:gd name="T2" fmla="*/ 2147483647 w 784"/>
              <a:gd name="T3" fmla="*/ 2147483647 h 430"/>
              <a:gd name="T4" fmla="*/ 2147483647 w 784"/>
              <a:gd name="T5" fmla="*/ 2147483647 h 430"/>
              <a:gd name="T6" fmla="*/ 2147483647 w 784"/>
              <a:gd name="T7" fmla="*/ 2147483647 h 430"/>
              <a:gd name="T8" fmla="*/ 2147483647 w 784"/>
              <a:gd name="T9" fmla="*/ 2147483647 h 430"/>
              <a:gd name="T10" fmla="*/ 2147483647 w 784"/>
              <a:gd name="T11" fmla="*/ 2147483647 h 430"/>
              <a:gd name="T12" fmla="*/ 2147483647 w 784"/>
              <a:gd name="T13" fmla="*/ 2147483647 h 430"/>
              <a:gd name="T14" fmla="*/ 2147483647 w 784"/>
              <a:gd name="T15" fmla="*/ 2147483647 h 430"/>
              <a:gd name="T16" fmla="*/ 2147483647 w 784"/>
              <a:gd name="T17" fmla="*/ 2147483647 h 430"/>
              <a:gd name="T18" fmla="*/ 2147483647 w 784"/>
              <a:gd name="T19" fmla="*/ 2147483647 h 430"/>
              <a:gd name="T20" fmla="*/ 2147483647 w 784"/>
              <a:gd name="T21" fmla="*/ 2147483647 h 430"/>
              <a:gd name="T22" fmla="*/ 2147483647 w 784"/>
              <a:gd name="T23" fmla="*/ 2147483647 h 430"/>
              <a:gd name="T24" fmla="*/ 2147483647 w 784"/>
              <a:gd name="T25" fmla="*/ 2147483647 h 430"/>
              <a:gd name="T26" fmla="*/ 2147483647 w 784"/>
              <a:gd name="T27" fmla="*/ 2147483647 h 430"/>
              <a:gd name="T28" fmla="*/ 2147483647 w 784"/>
              <a:gd name="T29" fmla="*/ 2147483647 h 430"/>
              <a:gd name="T30" fmla="*/ 2147483647 w 784"/>
              <a:gd name="T31" fmla="*/ 2147483647 h 430"/>
              <a:gd name="T32" fmla="*/ 2147483647 w 784"/>
              <a:gd name="T33" fmla="*/ 2147483647 h 430"/>
              <a:gd name="T34" fmla="*/ 2147483647 w 784"/>
              <a:gd name="T35" fmla="*/ 2147483647 h 430"/>
              <a:gd name="T36" fmla="*/ 2147483647 w 784"/>
              <a:gd name="T37" fmla="*/ 2147483647 h 430"/>
              <a:gd name="T38" fmla="*/ 2147483647 w 784"/>
              <a:gd name="T39" fmla="*/ 2147483647 h 430"/>
              <a:gd name="T40" fmla="*/ 2147483647 w 784"/>
              <a:gd name="T41" fmla="*/ 2147483647 h 430"/>
              <a:gd name="T42" fmla="*/ 2147483647 w 784"/>
              <a:gd name="T43" fmla="*/ 2147483647 h 430"/>
              <a:gd name="T44" fmla="*/ 2147483647 w 784"/>
              <a:gd name="T45" fmla="*/ 2147483647 h 430"/>
              <a:gd name="T46" fmla="*/ 2147483647 w 784"/>
              <a:gd name="T47" fmla="*/ 2147483647 h 430"/>
              <a:gd name="T48" fmla="*/ 2147483647 w 784"/>
              <a:gd name="T49" fmla="*/ 2147483647 h 430"/>
              <a:gd name="T50" fmla="*/ 2147483647 w 784"/>
              <a:gd name="T51" fmla="*/ 2147483647 h 430"/>
              <a:gd name="T52" fmla="*/ 2147483647 w 784"/>
              <a:gd name="T53" fmla="*/ 2147483647 h 430"/>
              <a:gd name="T54" fmla="*/ 2147483647 w 784"/>
              <a:gd name="T55" fmla="*/ 2147483647 h 430"/>
              <a:gd name="T56" fmla="*/ 2147483647 w 784"/>
              <a:gd name="T57" fmla="*/ 2147483647 h 430"/>
              <a:gd name="T58" fmla="*/ 2147483647 w 784"/>
              <a:gd name="T59" fmla="*/ 2147483647 h 430"/>
              <a:gd name="T60" fmla="*/ 2147483647 w 784"/>
              <a:gd name="T61" fmla="*/ 2147483647 h 430"/>
              <a:gd name="T62" fmla="*/ 2147483647 w 784"/>
              <a:gd name="T63" fmla="*/ 2147483647 h 430"/>
              <a:gd name="T64" fmla="*/ 2147483647 w 784"/>
              <a:gd name="T65" fmla="*/ 2147483647 h 430"/>
              <a:gd name="T66" fmla="*/ 2147483647 w 784"/>
              <a:gd name="T67" fmla="*/ 2147483647 h 430"/>
              <a:gd name="T68" fmla="*/ 0 w 784"/>
              <a:gd name="T69" fmla="*/ 2147483647 h 430"/>
              <a:gd name="T70" fmla="*/ 2147483647 w 784"/>
              <a:gd name="T71" fmla="*/ 2147483647 h 430"/>
              <a:gd name="T72" fmla="*/ 2147483647 w 784"/>
              <a:gd name="T73" fmla="*/ 2147483647 h 430"/>
              <a:gd name="T74" fmla="*/ 2147483647 w 784"/>
              <a:gd name="T75" fmla="*/ 2147483647 h 430"/>
              <a:gd name="T76" fmla="*/ 2147483647 w 784"/>
              <a:gd name="T77" fmla="*/ 2147483647 h 430"/>
              <a:gd name="T78" fmla="*/ 2147483647 w 784"/>
              <a:gd name="T79" fmla="*/ 2147483647 h 430"/>
              <a:gd name="T80" fmla="*/ 2147483647 w 784"/>
              <a:gd name="T81" fmla="*/ 2147483647 h 430"/>
              <a:gd name="T82" fmla="*/ 2147483647 w 784"/>
              <a:gd name="T83" fmla="*/ 2147483647 h 430"/>
              <a:gd name="T84" fmla="*/ 2147483647 w 784"/>
              <a:gd name="T85" fmla="*/ 2147483647 h 430"/>
              <a:gd name="T86" fmla="*/ 2147483647 w 784"/>
              <a:gd name="T87" fmla="*/ 2147483647 h 430"/>
              <a:gd name="T88" fmla="*/ 2147483647 w 784"/>
              <a:gd name="T89" fmla="*/ 2147483647 h 430"/>
              <a:gd name="T90" fmla="*/ 2147483647 w 784"/>
              <a:gd name="T91" fmla="*/ 2147483647 h 430"/>
              <a:gd name="T92" fmla="*/ 2147483647 w 784"/>
              <a:gd name="T93" fmla="*/ 2147483647 h 430"/>
              <a:gd name="T94" fmla="*/ 2147483647 w 784"/>
              <a:gd name="T95" fmla="*/ 2147483647 h 430"/>
              <a:gd name="T96" fmla="*/ 2147483647 w 784"/>
              <a:gd name="T97" fmla="*/ 2147483647 h 430"/>
              <a:gd name="T98" fmla="*/ 2147483647 w 784"/>
              <a:gd name="T99" fmla="*/ 0 h 430"/>
              <a:gd name="T100" fmla="*/ 2147483647 w 784"/>
              <a:gd name="T101" fmla="*/ 2147483647 h 430"/>
              <a:gd name="T102" fmla="*/ 2147483647 w 784"/>
              <a:gd name="T103" fmla="*/ 2147483647 h 430"/>
              <a:gd name="T104" fmla="*/ 2147483647 w 784"/>
              <a:gd name="T105" fmla="*/ 2147483647 h 430"/>
              <a:gd name="T106" fmla="*/ 2147483647 w 784"/>
              <a:gd name="T107" fmla="*/ 2147483647 h 430"/>
              <a:gd name="T108" fmla="*/ 2147483647 w 784"/>
              <a:gd name="T109" fmla="*/ 2147483647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GB"/>
          </a:p>
        </p:txBody>
      </p:sp>
      <p:sp>
        <p:nvSpPr>
          <p:cNvPr id="771" name="Freeform 353"/>
          <p:cNvSpPr>
            <a:spLocks/>
          </p:cNvSpPr>
          <p:nvPr>
            <p:custDataLst>
              <p:tags r:id="rId258"/>
            </p:custDataLst>
          </p:nvPr>
        </p:nvSpPr>
        <p:spPr bwMode="auto">
          <a:xfrm>
            <a:off x="4425950" y="2910929"/>
            <a:ext cx="107950" cy="149225"/>
          </a:xfrm>
          <a:custGeom>
            <a:avLst/>
            <a:gdLst>
              <a:gd name="T0" fmla="*/ 2147483647 w 246"/>
              <a:gd name="T1" fmla="*/ 2147483647 h 284"/>
              <a:gd name="T2" fmla="*/ 2147483647 w 246"/>
              <a:gd name="T3" fmla="*/ 2147483647 h 284"/>
              <a:gd name="T4" fmla="*/ 2147483647 w 246"/>
              <a:gd name="T5" fmla="*/ 2147483647 h 284"/>
              <a:gd name="T6" fmla="*/ 2147483647 w 246"/>
              <a:gd name="T7" fmla="*/ 2147483647 h 284"/>
              <a:gd name="T8" fmla="*/ 2147483647 w 246"/>
              <a:gd name="T9" fmla="*/ 2147483647 h 284"/>
              <a:gd name="T10" fmla="*/ 2147483647 w 246"/>
              <a:gd name="T11" fmla="*/ 2147483647 h 284"/>
              <a:gd name="T12" fmla="*/ 2147483647 w 246"/>
              <a:gd name="T13" fmla="*/ 2147483647 h 284"/>
              <a:gd name="T14" fmla="*/ 2147483647 w 246"/>
              <a:gd name="T15" fmla="*/ 2147483647 h 284"/>
              <a:gd name="T16" fmla="*/ 2147483647 w 246"/>
              <a:gd name="T17" fmla="*/ 2147483647 h 284"/>
              <a:gd name="T18" fmla="*/ 2147483647 w 246"/>
              <a:gd name="T19" fmla="*/ 2147483647 h 284"/>
              <a:gd name="T20" fmla="*/ 2147483647 w 246"/>
              <a:gd name="T21" fmla="*/ 2147483647 h 284"/>
              <a:gd name="T22" fmla="*/ 2147483647 w 246"/>
              <a:gd name="T23" fmla="*/ 2147483647 h 284"/>
              <a:gd name="T24" fmla="*/ 2147483647 w 246"/>
              <a:gd name="T25" fmla="*/ 2147483647 h 284"/>
              <a:gd name="T26" fmla="*/ 2147483647 w 246"/>
              <a:gd name="T27" fmla="*/ 2147483647 h 284"/>
              <a:gd name="T28" fmla="*/ 2147483647 w 246"/>
              <a:gd name="T29" fmla="*/ 2147483647 h 284"/>
              <a:gd name="T30" fmla="*/ 2147483647 w 246"/>
              <a:gd name="T31" fmla="*/ 2147483647 h 284"/>
              <a:gd name="T32" fmla="*/ 2147483647 w 246"/>
              <a:gd name="T33" fmla="*/ 2147483647 h 284"/>
              <a:gd name="T34" fmla="*/ 2147483647 w 246"/>
              <a:gd name="T35" fmla="*/ 2147483647 h 284"/>
              <a:gd name="T36" fmla="*/ 2147483647 w 246"/>
              <a:gd name="T37" fmla="*/ 2147483647 h 284"/>
              <a:gd name="T38" fmla="*/ 2147483647 w 246"/>
              <a:gd name="T39" fmla="*/ 2147483647 h 284"/>
              <a:gd name="T40" fmla="*/ 2147483647 w 246"/>
              <a:gd name="T41" fmla="*/ 2147483647 h 284"/>
              <a:gd name="T42" fmla="*/ 2147483647 w 246"/>
              <a:gd name="T43" fmla="*/ 2147483647 h 284"/>
              <a:gd name="T44" fmla="*/ 2147483647 w 246"/>
              <a:gd name="T45" fmla="*/ 2147483647 h 284"/>
              <a:gd name="T46" fmla="*/ 2147483647 w 246"/>
              <a:gd name="T47" fmla="*/ 2147483647 h 284"/>
              <a:gd name="T48" fmla="*/ 2147483647 w 246"/>
              <a:gd name="T49" fmla="*/ 2147483647 h 284"/>
              <a:gd name="T50" fmla="*/ 2147483647 w 246"/>
              <a:gd name="T51" fmla="*/ 2147483647 h 284"/>
              <a:gd name="T52" fmla="*/ 2147483647 w 246"/>
              <a:gd name="T53" fmla="*/ 2147483647 h 284"/>
              <a:gd name="T54" fmla="*/ 2147483647 w 246"/>
              <a:gd name="T55" fmla="*/ 2147483647 h 284"/>
              <a:gd name="T56" fmla="*/ 2147483647 w 246"/>
              <a:gd name="T57" fmla="*/ 2147483647 h 284"/>
              <a:gd name="T58" fmla="*/ 2147483647 w 246"/>
              <a:gd name="T59" fmla="*/ 2147483647 h 284"/>
              <a:gd name="T60" fmla="*/ 2147483647 w 246"/>
              <a:gd name="T61" fmla="*/ 2147483647 h 284"/>
              <a:gd name="T62" fmla="*/ 2147483647 w 246"/>
              <a:gd name="T63" fmla="*/ 2147483647 h 284"/>
              <a:gd name="T64" fmla="*/ 2147483647 w 246"/>
              <a:gd name="T65" fmla="*/ 2147483647 h 284"/>
              <a:gd name="T66" fmla="*/ 2147483647 w 246"/>
              <a:gd name="T67" fmla="*/ 2147483647 h 284"/>
              <a:gd name="T68" fmla="*/ 2147483647 w 246"/>
              <a:gd name="T69" fmla="*/ 2147483647 h 284"/>
              <a:gd name="T70" fmla="*/ 2147483647 w 246"/>
              <a:gd name="T71" fmla="*/ 2147483647 h 284"/>
              <a:gd name="T72" fmla="*/ 2147483647 w 246"/>
              <a:gd name="T73" fmla="*/ 2147483647 h 284"/>
              <a:gd name="T74" fmla="*/ 2147483647 w 246"/>
              <a:gd name="T75" fmla="*/ 2147483647 h 284"/>
              <a:gd name="T76" fmla="*/ 2147483647 w 246"/>
              <a:gd name="T77" fmla="*/ 2147483647 h 284"/>
              <a:gd name="T78" fmla="*/ 2147483647 w 246"/>
              <a:gd name="T79" fmla="*/ 2147483647 h 284"/>
              <a:gd name="T80" fmla="*/ 0 w 246"/>
              <a:gd name="T81" fmla="*/ 2147483647 h 284"/>
              <a:gd name="T82" fmla="*/ 2147483647 w 246"/>
              <a:gd name="T83" fmla="*/ 2147483647 h 284"/>
              <a:gd name="T84" fmla="*/ 2147483647 w 246"/>
              <a:gd name="T85" fmla="*/ 2147483647 h 284"/>
              <a:gd name="T86" fmla="*/ 2147483647 w 246"/>
              <a:gd name="T87" fmla="*/ 2147483647 h 284"/>
              <a:gd name="T88" fmla="*/ 2147483647 w 246"/>
              <a:gd name="T89" fmla="*/ 2147483647 h 284"/>
              <a:gd name="T90" fmla="*/ 2147483647 w 246"/>
              <a:gd name="T91" fmla="*/ 2147483647 h 284"/>
              <a:gd name="T92" fmla="*/ 2147483647 w 246"/>
              <a:gd name="T93" fmla="*/ 2147483647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72" name="Freeform 354"/>
          <p:cNvSpPr>
            <a:spLocks/>
          </p:cNvSpPr>
          <p:nvPr>
            <p:custDataLst>
              <p:tags r:id="rId259"/>
            </p:custDataLst>
          </p:nvPr>
        </p:nvSpPr>
        <p:spPr bwMode="auto">
          <a:xfrm>
            <a:off x="4473575" y="3018879"/>
            <a:ext cx="68263" cy="60325"/>
          </a:xfrm>
          <a:custGeom>
            <a:avLst/>
            <a:gdLst>
              <a:gd name="T0" fmla="*/ 2147483647 w 160"/>
              <a:gd name="T1" fmla="*/ 0 h 117"/>
              <a:gd name="T2" fmla="*/ 2147483647 w 160"/>
              <a:gd name="T3" fmla="*/ 2147483647 h 117"/>
              <a:gd name="T4" fmla="*/ 2147483647 w 160"/>
              <a:gd name="T5" fmla="*/ 2147483647 h 117"/>
              <a:gd name="T6" fmla="*/ 2147483647 w 160"/>
              <a:gd name="T7" fmla="*/ 2147483647 h 117"/>
              <a:gd name="T8" fmla="*/ 2147483647 w 160"/>
              <a:gd name="T9" fmla="*/ 2147483647 h 117"/>
              <a:gd name="T10" fmla="*/ 2147483647 w 160"/>
              <a:gd name="T11" fmla="*/ 2147483647 h 117"/>
              <a:gd name="T12" fmla="*/ 2147483647 w 160"/>
              <a:gd name="T13" fmla="*/ 2147483647 h 117"/>
              <a:gd name="T14" fmla="*/ 2147483647 w 160"/>
              <a:gd name="T15" fmla="*/ 2147483647 h 117"/>
              <a:gd name="T16" fmla="*/ 2147483647 w 160"/>
              <a:gd name="T17" fmla="*/ 2147483647 h 117"/>
              <a:gd name="T18" fmla="*/ 2147483647 w 160"/>
              <a:gd name="T19" fmla="*/ 2147483647 h 117"/>
              <a:gd name="T20" fmla="*/ 2147483647 w 160"/>
              <a:gd name="T21" fmla="*/ 2147483647 h 117"/>
              <a:gd name="T22" fmla="*/ 2147483647 w 160"/>
              <a:gd name="T23" fmla="*/ 2147483647 h 117"/>
              <a:gd name="T24" fmla="*/ 2147483647 w 160"/>
              <a:gd name="T25" fmla="*/ 2147483647 h 117"/>
              <a:gd name="T26" fmla="*/ 2147483647 w 160"/>
              <a:gd name="T27" fmla="*/ 2147483647 h 117"/>
              <a:gd name="T28" fmla="*/ 2147483647 w 160"/>
              <a:gd name="T29" fmla="*/ 2147483647 h 117"/>
              <a:gd name="T30" fmla="*/ 2147483647 w 160"/>
              <a:gd name="T31" fmla="*/ 2147483647 h 117"/>
              <a:gd name="T32" fmla="*/ 2147483647 w 160"/>
              <a:gd name="T33" fmla="*/ 2147483647 h 117"/>
              <a:gd name="T34" fmla="*/ 2147483647 w 160"/>
              <a:gd name="T35" fmla="*/ 2147483647 h 117"/>
              <a:gd name="T36" fmla="*/ 2147483647 w 160"/>
              <a:gd name="T37" fmla="*/ 2147483647 h 117"/>
              <a:gd name="T38" fmla="*/ 2147483647 w 160"/>
              <a:gd name="T39" fmla="*/ 2147483647 h 117"/>
              <a:gd name="T40" fmla="*/ 2147483647 w 160"/>
              <a:gd name="T41" fmla="*/ 2147483647 h 117"/>
              <a:gd name="T42" fmla="*/ 2147483647 w 160"/>
              <a:gd name="T43" fmla="*/ 2147483647 h 117"/>
              <a:gd name="T44" fmla="*/ 2147483647 w 160"/>
              <a:gd name="T45" fmla="*/ 2147483647 h 117"/>
              <a:gd name="T46" fmla="*/ 2147483647 w 160"/>
              <a:gd name="T47" fmla="*/ 2147483647 h 117"/>
              <a:gd name="T48" fmla="*/ 2147483647 w 160"/>
              <a:gd name="T49" fmla="*/ 2147483647 h 117"/>
              <a:gd name="T50" fmla="*/ 2147483647 w 160"/>
              <a:gd name="T51" fmla="*/ 2147483647 h 117"/>
              <a:gd name="T52" fmla="*/ 0 w 160"/>
              <a:gd name="T53" fmla="*/ 2147483647 h 117"/>
              <a:gd name="T54" fmla="*/ 2147483647 w 160"/>
              <a:gd name="T55" fmla="*/ 2147483647 h 117"/>
              <a:gd name="T56" fmla="*/ 2147483647 w 160"/>
              <a:gd name="T57" fmla="*/ 2147483647 h 117"/>
              <a:gd name="T58" fmla="*/ 2147483647 w 160"/>
              <a:gd name="T59" fmla="*/ 2147483647 h 117"/>
              <a:gd name="T60" fmla="*/ 2147483647 w 160"/>
              <a:gd name="T61" fmla="*/ 2147483647 h 117"/>
              <a:gd name="T62" fmla="*/ 2147483647 w 160"/>
              <a:gd name="T63" fmla="*/ 2147483647 h 117"/>
              <a:gd name="T64" fmla="*/ 214748364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773" name="Freeform 356"/>
          <p:cNvSpPr>
            <a:spLocks/>
          </p:cNvSpPr>
          <p:nvPr>
            <p:custDataLst>
              <p:tags r:id="rId260"/>
            </p:custDataLst>
          </p:nvPr>
        </p:nvSpPr>
        <p:spPr bwMode="auto">
          <a:xfrm>
            <a:off x="5041900" y="3982492"/>
            <a:ext cx="244475" cy="431800"/>
          </a:xfrm>
          <a:custGeom>
            <a:avLst/>
            <a:gdLst>
              <a:gd name="T0" fmla="*/ 2147483647 w 556"/>
              <a:gd name="T1" fmla="*/ 2147483647 h 819"/>
              <a:gd name="T2" fmla="*/ 2147483647 w 556"/>
              <a:gd name="T3" fmla="*/ 2147483647 h 819"/>
              <a:gd name="T4" fmla="*/ 2147483647 w 556"/>
              <a:gd name="T5" fmla="*/ 2147483647 h 819"/>
              <a:gd name="T6" fmla="*/ 2147483647 w 556"/>
              <a:gd name="T7" fmla="*/ 2147483647 h 819"/>
              <a:gd name="T8" fmla="*/ 2147483647 w 556"/>
              <a:gd name="T9" fmla="*/ 2147483647 h 819"/>
              <a:gd name="T10" fmla="*/ 2147483647 w 556"/>
              <a:gd name="T11" fmla="*/ 2147483647 h 819"/>
              <a:gd name="T12" fmla="*/ 2147483647 w 556"/>
              <a:gd name="T13" fmla="*/ 2147483647 h 819"/>
              <a:gd name="T14" fmla="*/ 2147483647 w 556"/>
              <a:gd name="T15" fmla="*/ 2147483647 h 819"/>
              <a:gd name="T16" fmla="*/ 2147483647 w 556"/>
              <a:gd name="T17" fmla="*/ 2147483647 h 819"/>
              <a:gd name="T18" fmla="*/ 2147483647 w 556"/>
              <a:gd name="T19" fmla="*/ 2147483647 h 819"/>
              <a:gd name="T20" fmla="*/ 2147483647 w 556"/>
              <a:gd name="T21" fmla="*/ 2147483647 h 819"/>
              <a:gd name="T22" fmla="*/ 2147483647 w 556"/>
              <a:gd name="T23" fmla="*/ 2147483647 h 819"/>
              <a:gd name="T24" fmla="*/ 2147483647 w 556"/>
              <a:gd name="T25" fmla="*/ 2147483647 h 819"/>
              <a:gd name="T26" fmla="*/ 2147483647 w 556"/>
              <a:gd name="T27" fmla="*/ 2147483647 h 819"/>
              <a:gd name="T28" fmla="*/ 2147483647 w 556"/>
              <a:gd name="T29" fmla="*/ 2147483647 h 819"/>
              <a:gd name="T30" fmla="*/ 2147483647 w 556"/>
              <a:gd name="T31" fmla="*/ 2147483647 h 819"/>
              <a:gd name="T32" fmla="*/ 2147483647 w 556"/>
              <a:gd name="T33" fmla="*/ 2147483647 h 819"/>
              <a:gd name="T34" fmla="*/ 2147483647 w 556"/>
              <a:gd name="T35" fmla="*/ 2147483647 h 819"/>
              <a:gd name="T36" fmla="*/ 2147483647 w 556"/>
              <a:gd name="T37" fmla="*/ 2147483647 h 819"/>
              <a:gd name="T38" fmla="*/ 2147483647 w 556"/>
              <a:gd name="T39" fmla="*/ 2147483647 h 819"/>
              <a:gd name="T40" fmla="*/ 2147483647 w 556"/>
              <a:gd name="T41" fmla="*/ 2147483647 h 819"/>
              <a:gd name="T42" fmla="*/ 2147483647 w 556"/>
              <a:gd name="T43" fmla="*/ 2147483647 h 819"/>
              <a:gd name="T44" fmla="*/ 2147483647 w 556"/>
              <a:gd name="T45" fmla="*/ 2147483647 h 819"/>
              <a:gd name="T46" fmla="*/ 2147483647 w 556"/>
              <a:gd name="T47" fmla="*/ 2147483647 h 819"/>
              <a:gd name="T48" fmla="*/ 2147483647 w 556"/>
              <a:gd name="T49" fmla="*/ 2147483647 h 819"/>
              <a:gd name="T50" fmla="*/ 2147483647 w 556"/>
              <a:gd name="T51" fmla="*/ 2147483647 h 819"/>
              <a:gd name="T52" fmla="*/ 2147483647 w 556"/>
              <a:gd name="T53" fmla="*/ 2147483647 h 819"/>
              <a:gd name="T54" fmla="*/ 2147483647 w 556"/>
              <a:gd name="T55" fmla="*/ 2147483647 h 819"/>
              <a:gd name="T56" fmla="*/ 2147483647 w 556"/>
              <a:gd name="T57" fmla="*/ 2147483647 h 819"/>
              <a:gd name="T58" fmla="*/ 2147483647 w 556"/>
              <a:gd name="T59" fmla="*/ 2147483647 h 819"/>
              <a:gd name="T60" fmla="*/ 2147483647 w 556"/>
              <a:gd name="T61" fmla="*/ 2147483647 h 819"/>
              <a:gd name="T62" fmla="*/ 2147483647 w 556"/>
              <a:gd name="T63" fmla="*/ 2147483647 h 819"/>
              <a:gd name="T64" fmla="*/ 2147483647 w 556"/>
              <a:gd name="T65" fmla="*/ 2147483647 h 819"/>
              <a:gd name="T66" fmla="*/ 2147483647 w 556"/>
              <a:gd name="T67" fmla="*/ 2147483647 h 819"/>
              <a:gd name="T68" fmla="*/ 2147483647 w 556"/>
              <a:gd name="T69" fmla="*/ 2147483647 h 819"/>
              <a:gd name="T70" fmla="*/ 2147483647 w 556"/>
              <a:gd name="T71" fmla="*/ 2147483647 h 819"/>
              <a:gd name="T72" fmla="*/ 2147483647 w 556"/>
              <a:gd name="T73" fmla="*/ 2147483647 h 819"/>
              <a:gd name="T74" fmla="*/ 2147483647 w 556"/>
              <a:gd name="T75" fmla="*/ 2147483647 h 819"/>
              <a:gd name="T76" fmla="*/ 2147483647 w 556"/>
              <a:gd name="T77" fmla="*/ 2147483647 h 819"/>
              <a:gd name="T78" fmla="*/ 2147483647 w 556"/>
              <a:gd name="T79" fmla="*/ 2147483647 h 819"/>
              <a:gd name="T80" fmla="*/ 2147483647 w 556"/>
              <a:gd name="T81" fmla="*/ 2147483647 h 819"/>
              <a:gd name="T82" fmla="*/ 2147483647 w 556"/>
              <a:gd name="T83" fmla="*/ 2147483647 h 819"/>
              <a:gd name="T84" fmla="*/ 2147483647 w 556"/>
              <a:gd name="T85" fmla="*/ 2147483647 h 819"/>
              <a:gd name="T86" fmla="*/ 2147483647 w 556"/>
              <a:gd name="T87" fmla="*/ 2147483647 h 819"/>
              <a:gd name="T88" fmla="*/ 2147483647 w 556"/>
              <a:gd name="T89" fmla="*/ 2147483647 h 819"/>
              <a:gd name="T90" fmla="*/ 2147483647 w 556"/>
              <a:gd name="T91" fmla="*/ 2147483647 h 819"/>
              <a:gd name="T92" fmla="*/ 2147483647 w 556"/>
              <a:gd name="T93" fmla="*/ 2147483647 h 819"/>
              <a:gd name="T94" fmla="*/ 2147483647 w 556"/>
              <a:gd name="T95" fmla="*/ 2147483647 h 819"/>
              <a:gd name="T96" fmla="*/ 2147483647 w 556"/>
              <a:gd name="T97" fmla="*/ 2147483647 h 819"/>
              <a:gd name="T98" fmla="*/ 2147483647 w 556"/>
              <a:gd name="T99" fmla="*/ 2147483647 h 819"/>
              <a:gd name="T100" fmla="*/ 2147483647 w 556"/>
              <a:gd name="T101" fmla="*/ 2147483647 h 819"/>
              <a:gd name="T102" fmla="*/ 2147483647 w 556"/>
              <a:gd name="T103" fmla="*/ 2147483647 h 819"/>
              <a:gd name="T104" fmla="*/ 2147483647 w 556"/>
              <a:gd name="T105" fmla="*/ 2147483647 h 819"/>
              <a:gd name="T106" fmla="*/ 2147483647 w 556"/>
              <a:gd name="T107" fmla="*/ 2147483647 h 819"/>
              <a:gd name="T108" fmla="*/ 2147483647 w 556"/>
              <a:gd name="T109" fmla="*/ 2147483647 h 819"/>
              <a:gd name="T110" fmla="*/ 2147483647 w 556"/>
              <a:gd name="T111" fmla="*/ 2147483647 h 819"/>
              <a:gd name="T112" fmla="*/ 2147483647 w 556"/>
              <a:gd name="T113" fmla="*/ 2147483647 h 819"/>
              <a:gd name="T114" fmla="*/ 2147483647 w 556"/>
              <a:gd name="T115" fmla="*/ 2147483647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GB"/>
          </a:p>
        </p:txBody>
      </p:sp>
      <p:sp>
        <p:nvSpPr>
          <p:cNvPr id="774" name="Freeform 357"/>
          <p:cNvSpPr>
            <a:spLocks/>
          </p:cNvSpPr>
          <p:nvPr>
            <p:custDataLst>
              <p:tags r:id="rId261"/>
            </p:custDataLst>
          </p:nvPr>
        </p:nvSpPr>
        <p:spPr bwMode="auto">
          <a:xfrm>
            <a:off x="5049838" y="3969792"/>
            <a:ext cx="38100" cy="58737"/>
          </a:xfrm>
          <a:custGeom>
            <a:avLst/>
            <a:gdLst>
              <a:gd name="T0" fmla="*/ 2147483647 w 86"/>
              <a:gd name="T1" fmla="*/ 0 h 97"/>
              <a:gd name="T2" fmla="*/ 2147483647 w 86"/>
              <a:gd name="T3" fmla="*/ 2147483647 h 97"/>
              <a:gd name="T4" fmla="*/ 2147483647 w 86"/>
              <a:gd name="T5" fmla="*/ 2147483647 h 97"/>
              <a:gd name="T6" fmla="*/ 2147483647 w 86"/>
              <a:gd name="T7" fmla="*/ 2147483647 h 97"/>
              <a:gd name="T8" fmla="*/ 2147483647 w 86"/>
              <a:gd name="T9" fmla="*/ 2147483647 h 97"/>
              <a:gd name="T10" fmla="*/ 2147483647 w 86"/>
              <a:gd name="T11" fmla="*/ 2147483647 h 97"/>
              <a:gd name="T12" fmla="*/ 2147483647 w 86"/>
              <a:gd name="T13" fmla="*/ 2147483647 h 97"/>
              <a:gd name="T14" fmla="*/ 2147483647 w 86"/>
              <a:gd name="T15" fmla="*/ 2147483647 h 97"/>
              <a:gd name="T16" fmla="*/ 2147483647 w 86"/>
              <a:gd name="T17" fmla="*/ 2147483647 h 97"/>
              <a:gd name="T18" fmla="*/ 2147483647 w 86"/>
              <a:gd name="T19" fmla="*/ 2147483647 h 97"/>
              <a:gd name="T20" fmla="*/ 2147483647 w 86"/>
              <a:gd name="T21" fmla="*/ 2147483647 h 97"/>
              <a:gd name="T22" fmla="*/ 2147483647 w 86"/>
              <a:gd name="T23" fmla="*/ 2147483647 h 97"/>
              <a:gd name="T24" fmla="*/ 2147483647 w 86"/>
              <a:gd name="T25" fmla="*/ 2147483647 h 97"/>
              <a:gd name="T26" fmla="*/ 2147483647 w 86"/>
              <a:gd name="T27" fmla="*/ 2147483647 h 97"/>
              <a:gd name="T28" fmla="*/ 2147483647 w 86"/>
              <a:gd name="T29" fmla="*/ 2147483647 h 97"/>
              <a:gd name="T30" fmla="*/ 0 w 86"/>
              <a:gd name="T31" fmla="*/ 2147483647 h 97"/>
              <a:gd name="T32" fmla="*/ 0 w 86"/>
              <a:gd name="T33" fmla="*/ 2147483647 h 97"/>
              <a:gd name="T34" fmla="*/ 0 w 86"/>
              <a:gd name="T35" fmla="*/ 2147483647 h 97"/>
              <a:gd name="T36" fmla="*/ 2147483647 w 86"/>
              <a:gd name="T37" fmla="*/ 2147483647 h 97"/>
              <a:gd name="T38" fmla="*/ 2147483647 w 86"/>
              <a:gd name="T39" fmla="*/ 2147483647 h 97"/>
              <a:gd name="T40" fmla="*/ 2147483647 w 86"/>
              <a:gd name="T41" fmla="*/ 2147483647 h 97"/>
              <a:gd name="T42" fmla="*/ 2147483647 w 86"/>
              <a:gd name="T43" fmla="*/ 2147483647 h 97"/>
              <a:gd name="T44" fmla="*/ 2147483647 w 86"/>
              <a:gd name="T45" fmla="*/ 2147483647 h 97"/>
              <a:gd name="T46" fmla="*/ 2147483647 w 86"/>
              <a:gd name="T47" fmla="*/ 2147483647 h 97"/>
              <a:gd name="T48" fmla="*/ 2147483647 w 86"/>
              <a:gd name="T49" fmla="*/ 2147483647 h 97"/>
              <a:gd name="T50" fmla="*/ 2147483647 w 86"/>
              <a:gd name="T51" fmla="*/ 2147483647 h 97"/>
              <a:gd name="T52" fmla="*/ 2147483647 w 86"/>
              <a:gd name="T53" fmla="*/ 2147483647 h 97"/>
              <a:gd name="T54" fmla="*/ 2147483647 w 86"/>
              <a:gd name="T55" fmla="*/ 2147483647 h 97"/>
              <a:gd name="T56" fmla="*/ 2147483647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GB"/>
          </a:p>
        </p:txBody>
      </p:sp>
      <p:sp>
        <p:nvSpPr>
          <p:cNvPr id="775" name="Freeform 358"/>
          <p:cNvSpPr>
            <a:spLocks/>
          </p:cNvSpPr>
          <p:nvPr>
            <p:custDataLst>
              <p:tags r:id="rId262"/>
            </p:custDataLst>
          </p:nvPr>
        </p:nvSpPr>
        <p:spPr bwMode="auto">
          <a:xfrm>
            <a:off x="4848225" y="3880892"/>
            <a:ext cx="363538" cy="376237"/>
          </a:xfrm>
          <a:custGeom>
            <a:avLst/>
            <a:gdLst>
              <a:gd name="T0" fmla="*/ 2147483647 w 845"/>
              <a:gd name="T1" fmla="*/ 2147483647 h 720"/>
              <a:gd name="T2" fmla="*/ 2147483647 w 845"/>
              <a:gd name="T3" fmla="*/ 2147483647 h 720"/>
              <a:gd name="T4" fmla="*/ 2147483647 w 845"/>
              <a:gd name="T5" fmla="*/ 0 h 720"/>
              <a:gd name="T6" fmla="*/ 2147483647 w 845"/>
              <a:gd name="T7" fmla="*/ 2147483647 h 720"/>
              <a:gd name="T8" fmla="*/ 2147483647 w 845"/>
              <a:gd name="T9" fmla="*/ 2147483647 h 720"/>
              <a:gd name="T10" fmla="*/ 2147483647 w 845"/>
              <a:gd name="T11" fmla="*/ 2147483647 h 720"/>
              <a:gd name="T12" fmla="*/ 2147483647 w 845"/>
              <a:gd name="T13" fmla="*/ 2147483647 h 720"/>
              <a:gd name="T14" fmla="*/ 2147483647 w 845"/>
              <a:gd name="T15" fmla="*/ 2147483647 h 720"/>
              <a:gd name="T16" fmla="*/ 2147483647 w 845"/>
              <a:gd name="T17" fmla="*/ 2147483647 h 720"/>
              <a:gd name="T18" fmla="*/ 2147483647 w 845"/>
              <a:gd name="T19" fmla="*/ 2147483647 h 720"/>
              <a:gd name="T20" fmla="*/ 2147483647 w 845"/>
              <a:gd name="T21" fmla="*/ 2147483647 h 720"/>
              <a:gd name="T22" fmla="*/ 2147483647 w 845"/>
              <a:gd name="T23" fmla="*/ 2147483647 h 720"/>
              <a:gd name="T24" fmla="*/ 2147483647 w 845"/>
              <a:gd name="T25" fmla="*/ 2147483647 h 720"/>
              <a:gd name="T26" fmla="*/ 2147483647 w 845"/>
              <a:gd name="T27" fmla="*/ 2147483647 h 720"/>
              <a:gd name="T28" fmla="*/ 2147483647 w 845"/>
              <a:gd name="T29" fmla="*/ 2147483647 h 720"/>
              <a:gd name="T30" fmla="*/ 2147483647 w 845"/>
              <a:gd name="T31" fmla="*/ 2147483647 h 720"/>
              <a:gd name="T32" fmla="*/ 2147483647 w 845"/>
              <a:gd name="T33" fmla="*/ 2147483647 h 720"/>
              <a:gd name="T34" fmla="*/ 2147483647 w 845"/>
              <a:gd name="T35" fmla="*/ 2147483647 h 720"/>
              <a:gd name="T36" fmla="*/ 2147483647 w 845"/>
              <a:gd name="T37" fmla="*/ 2147483647 h 720"/>
              <a:gd name="T38" fmla="*/ 2147483647 w 845"/>
              <a:gd name="T39" fmla="*/ 2147483647 h 720"/>
              <a:gd name="T40" fmla="*/ 2147483647 w 845"/>
              <a:gd name="T41" fmla="*/ 2147483647 h 720"/>
              <a:gd name="T42" fmla="*/ 2147483647 w 845"/>
              <a:gd name="T43" fmla="*/ 2147483647 h 720"/>
              <a:gd name="T44" fmla="*/ 2147483647 w 845"/>
              <a:gd name="T45" fmla="*/ 2147483647 h 720"/>
              <a:gd name="T46" fmla="*/ 2147483647 w 845"/>
              <a:gd name="T47" fmla="*/ 2147483647 h 720"/>
              <a:gd name="T48" fmla="*/ 2147483647 w 845"/>
              <a:gd name="T49" fmla="*/ 2147483647 h 720"/>
              <a:gd name="T50" fmla="*/ 2147483647 w 845"/>
              <a:gd name="T51" fmla="*/ 2147483647 h 720"/>
              <a:gd name="T52" fmla="*/ 2147483647 w 845"/>
              <a:gd name="T53" fmla="*/ 2147483647 h 720"/>
              <a:gd name="T54" fmla="*/ 2147483647 w 845"/>
              <a:gd name="T55" fmla="*/ 2147483647 h 720"/>
              <a:gd name="T56" fmla="*/ 2147483647 w 845"/>
              <a:gd name="T57" fmla="*/ 2147483647 h 720"/>
              <a:gd name="T58" fmla="*/ 2147483647 w 845"/>
              <a:gd name="T59" fmla="*/ 2147483647 h 720"/>
              <a:gd name="T60" fmla="*/ 2147483647 w 845"/>
              <a:gd name="T61" fmla="*/ 2147483647 h 720"/>
              <a:gd name="T62" fmla="*/ 2147483647 w 845"/>
              <a:gd name="T63" fmla="*/ 2147483647 h 720"/>
              <a:gd name="T64" fmla="*/ 2147483647 w 845"/>
              <a:gd name="T65" fmla="*/ 2147483647 h 720"/>
              <a:gd name="T66" fmla="*/ 2147483647 w 845"/>
              <a:gd name="T67" fmla="*/ 2147483647 h 720"/>
              <a:gd name="T68" fmla="*/ 2147483647 w 845"/>
              <a:gd name="T69" fmla="*/ 2147483647 h 720"/>
              <a:gd name="T70" fmla="*/ 2147483647 w 845"/>
              <a:gd name="T71" fmla="*/ 2147483647 h 720"/>
              <a:gd name="T72" fmla="*/ 2147483647 w 845"/>
              <a:gd name="T73" fmla="*/ 2147483647 h 720"/>
              <a:gd name="T74" fmla="*/ 2147483647 w 845"/>
              <a:gd name="T75" fmla="*/ 2147483647 h 720"/>
              <a:gd name="T76" fmla="*/ 2147483647 w 845"/>
              <a:gd name="T77" fmla="*/ 2147483647 h 720"/>
              <a:gd name="T78" fmla="*/ 2147483647 w 845"/>
              <a:gd name="T79" fmla="*/ 2147483647 h 720"/>
              <a:gd name="T80" fmla="*/ 2147483647 w 845"/>
              <a:gd name="T81" fmla="*/ 2147483647 h 720"/>
              <a:gd name="T82" fmla="*/ 2147483647 w 845"/>
              <a:gd name="T83" fmla="*/ 2147483647 h 720"/>
              <a:gd name="T84" fmla="*/ 2147483647 w 845"/>
              <a:gd name="T85" fmla="*/ 2147483647 h 720"/>
              <a:gd name="T86" fmla="*/ 2147483647 w 845"/>
              <a:gd name="T87" fmla="*/ 2147483647 h 720"/>
              <a:gd name="T88" fmla="*/ 2147483647 w 845"/>
              <a:gd name="T89" fmla="*/ 2147483647 h 720"/>
              <a:gd name="T90" fmla="*/ 2147483647 w 845"/>
              <a:gd name="T91" fmla="*/ 2147483647 h 720"/>
              <a:gd name="T92" fmla="*/ 2147483647 w 845"/>
              <a:gd name="T93" fmla="*/ 2147483647 h 720"/>
              <a:gd name="T94" fmla="*/ 2147483647 w 845"/>
              <a:gd name="T95" fmla="*/ 2147483647 h 720"/>
              <a:gd name="T96" fmla="*/ 2147483647 w 845"/>
              <a:gd name="T97" fmla="*/ 2147483647 h 720"/>
              <a:gd name="T98" fmla="*/ 2147483647 w 845"/>
              <a:gd name="T99" fmla="*/ 2147483647 h 720"/>
              <a:gd name="T100" fmla="*/ 2147483647 w 845"/>
              <a:gd name="T101" fmla="*/ 2147483647 h 720"/>
              <a:gd name="T102" fmla="*/ 2147483647 w 845"/>
              <a:gd name="T103" fmla="*/ 2147483647 h 720"/>
              <a:gd name="T104" fmla="*/ 2147483647 w 845"/>
              <a:gd name="T105" fmla="*/ 2147483647 h 720"/>
              <a:gd name="T106" fmla="*/ 2147483647 w 845"/>
              <a:gd name="T107" fmla="*/ 2147483647 h 720"/>
              <a:gd name="T108" fmla="*/ 2147483647 w 845"/>
              <a:gd name="T109" fmla="*/ 2147483647 h 720"/>
              <a:gd name="T110" fmla="*/ 2147483647 w 845"/>
              <a:gd name="T111" fmla="*/ 2147483647 h 720"/>
              <a:gd name="T112" fmla="*/ 2147483647 w 845"/>
              <a:gd name="T113" fmla="*/ 2147483647 h 720"/>
              <a:gd name="T114" fmla="*/ 2147483647 w 845"/>
              <a:gd name="T115" fmla="*/ 2147483647 h 720"/>
              <a:gd name="T116" fmla="*/ 2147483647 w 845"/>
              <a:gd name="T117" fmla="*/ 2147483647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00B050"/>
          </a:solidFill>
          <a:ln w="9525" cmpd="sng">
            <a:solidFill>
              <a:srgbClr val="FFFFFF"/>
            </a:solidFill>
            <a:prstDash val="solid"/>
            <a:round/>
            <a:headEnd/>
            <a:tailEnd/>
          </a:ln>
        </p:spPr>
        <p:txBody>
          <a:bodyPr/>
          <a:lstStyle/>
          <a:p>
            <a:endParaRPr lang="en-GB"/>
          </a:p>
        </p:txBody>
      </p:sp>
      <p:sp>
        <p:nvSpPr>
          <p:cNvPr id="776" name="Line 359"/>
          <p:cNvSpPr>
            <a:spLocks noChangeShapeType="1"/>
          </p:cNvSpPr>
          <p:nvPr>
            <p:custDataLst>
              <p:tags r:id="rId263"/>
            </p:custDataLst>
          </p:nvPr>
        </p:nvSpPr>
        <p:spPr bwMode="auto">
          <a:xfrm flipH="1">
            <a:off x="1708150" y="4400004"/>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77" name="Freeform 360"/>
          <p:cNvSpPr>
            <a:spLocks/>
          </p:cNvSpPr>
          <p:nvPr>
            <p:custDataLst>
              <p:tags r:id="rId264"/>
            </p:custDataLst>
          </p:nvPr>
        </p:nvSpPr>
        <p:spPr bwMode="auto">
          <a:xfrm>
            <a:off x="1708150" y="4407942"/>
            <a:ext cx="12700" cy="58737"/>
          </a:xfrm>
          <a:custGeom>
            <a:avLst/>
            <a:gdLst>
              <a:gd name="T0" fmla="*/ 0 w 33"/>
              <a:gd name="T1" fmla="*/ 0 h 6"/>
              <a:gd name="T2" fmla="*/ 2147483647 w 33"/>
              <a:gd name="T3" fmla="*/ 2147483647 h 6"/>
              <a:gd name="T4" fmla="*/ 2147483647 w 33"/>
              <a:gd name="T5" fmla="*/ 2147483647 h 6"/>
              <a:gd name="T6" fmla="*/ 2147483647 w 33"/>
              <a:gd name="T7" fmla="*/ 2147483647 h 6"/>
              <a:gd name="T8" fmla="*/ 2147483647 w 33"/>
              <a:gd name="T9" fmla="*/ 214748364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GB"/>
          </a:p>
        </p:txBody>
      </p:sp>
      <p:sp>
        <p:nvSpPr>
          <p:cNvPr id="778" name="Freeform 361"/>
          <p:cNvSpPr>
            <a:spLocks/>
          </p:cNvSpPr>
          <p:nvPr>
            <p:custDataLst>
              <p:tags r:id="rId265"/>
            </p:custDataLst>
          </p:nvPr>
        </p:nvSpPr>
        <p:spPr bwMode="auto">
          <a:xfrm>
            <a:off x="1716088" y="4395242"/>
            <a:ext cx="4762" cy="57150"/>
          </a:xfrm>
          <a:custGeom>
            <a:avLst/>
            <a:gdLst>
              <a:gd name="T0" fmla="*/ 2147483647 w 13"/>
              <a:gd name="T1" fmla="*/ 2147483647 h 30"/>
              <a:gd name="T2" fmla="*/ 2147483647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779" name="Group 362"/>
          <p:cNvGrpSpPr>
            <a:grpSpLocks/>
          </p:cNvGrpSpPr>
          <p:nvPr>
            <p:custDataLst>
              <p:tags r:id="rId266"/>
            </p:custDataLst>
          </p:nvPr>
        </p:nvGrpSpPr>
        <p:grpSpPr bwMode="auto">
          <a:xfrm>
            <a:off x="1708150" y="4330154"/>
            <a:ext cx="417513" cy="201613"/>
            <a:chOff x="912" y="2626"/>
            <a:chExt cx="311" cy="127"/>
          </a:xfrm>
          <a:solidFill>
            <a:srgbClr val="C0C0C0"/>
          </a:solidFill>
        </p:grpSpPr>
        <p:sp>
          <p:nvSpPr>
            <p:cNvPr id="780" name="Freeform 363"/>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latin typeface="Arial" pitchFamily="34" charset="0"/>
              </a:endParaRPr>
            </a:p>
          </p:txBody>
        </p:sp>
        <p:sp>
          <p:nvSpPr>
            <p:cNvPr id="781" name="Freeform 364"/>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latin typeface="Arial" pitchFamily="34" charset="0"/>
              </a:endParaRPr>
            </a:p>
          </p:txBody>
        </p:sp>
        <p:sp>
          <p:nvSpPr>
            <p:cNvPr id="782" name="Freeform 365"/>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latin typeface="Arial" pitchFamily="34" charset="0"/>
              </a:endParaRPr>
            </a:p>
          </p:txBody>
        </p:sp>
      </p:grpSp>
      <p:sp>
        <p:nvSpPr>
          <p:cNvPr id="783" name="Freeform 366"/>
          <p:cNvSpPr>
            <a:spLocks/>
          </p:cNvSpPr>
          <p:nvPr>
            <p:custDataLst>
              <p:tags r:id="rId267"/>
            </p:custDataLst>
          </p:nvPr>
        </p:nvSpPr>
        <p:spPr bwMode="auto">
          <a:xfrm>
            <a:off x="5356225" y="5047704"/>
            <a:ext cx="19050" cy="58738"/>
          </a:xfrm>
          <a:custGeom>
            <a:avLst/>
            <a:gdLst>
              <a:gd name="T0" fmla="*/ 2147483647 w 47"/>
              <a:gd name="T1" fmla="*/ 0 h 28"/>
              <a:gd name="T2" fmla="*/ 2147483647 w 47"/>
              <a:gd name="T3" fmla="*/ 0 h 28"/>
              <a:gd name="T4" fmla="*/ 2147483647 w 47"/>
              <a:gd name="T5" fmla="*/ 2147483647 h 28"/>
              <a:gd name="T6" fmla="*/ 2147483647 w 47"/>
              <a:gd name="T7" fmla="*/ 2147483647 h 28"/>
              <a:gd name="T8" fmla="*/ 2147483647 w 47"/>
              <a:gd name="T9" fmla="*/ 2147483647 h 28"/>
              <a:gd name="T10" fmla="*/ 2147483647 w 47"/>
              <a:gd name="T11" fmla="*/ 2147483647 h 28"/>
              <a:gd name="T12" fmla="*/ 2147483647 w 47"/>
              <a:gd name="T13" fmla="*/ 2147483647 h 28"/>
              <a:gd name="T14" fmla="*/ 2147483647 w 47"/>
              <a:gd name="T15" fmla="*/ 2147483647 h 28"/>
              <a:gd name="T16" fmla="*/ 2147483647 w 47"/>
              <a:gd name="T17" fmla="*/ 2147483647 h 28"/>
              <a:gd name="T18" fmla="*/ 2147483647 w 47"/>
              <a:gd name="T19" fmla="*/ 2147483647 h 28"/>
              <a:gd name="T20" fmla="*/ 2147483647 w 47"/>
              <a:gd name="T21" fmla="*/ 2147483647 h 28"/>
              <a:gd name="T22" fmla="*/ 2147483647 w 47"/>
              <a:gd name="T23" fmla="*/ 2147483647 h 28"/>
              <a:gd name="T24" fmla="*/ 2147483647 w 47"/>
              <a:gd name="T25" fmla="*/ 2147483647 h 28"/>
              <a:gd name="T26" fmla="*/ 2147483647 w 47"/>
              <a:gd name="T27" fmla="*/ 2147483647 h 28"/>
              <a:gd name="T28" fmla="*/ 0 w 47"/>
              <a:gd name="T29" fmla="*/ 2147483647 h 28"/>
              <a:gd name="T30" fmla="*/ 2147483647 w 47"/>
              <a:gd name="T31" fmla="*/ 2147483647 h 28"/>
              <a:gd name="T32" fmla="*/ 2147483647 w 47"/>
              <a:gd name="T33" fmla="*/ 2147483647 h 28"/>
              <a:gd name="T34" fmla="*/ 2147483647 w 47"/>
              <a:gd name="T35" fmla="*/ 2147483647 h 28"/>
              <a:gd name="T36" fmla="*/ 2147483647 w 47"/>
              <a:gd name="T37" fmla="*/ 2147483647 h 28"/>
              <a:gd name="T38" fmla="*/ 2147483647 w 47"/>
              <a:gd name="T39" fmla="*/ 2147483647 h 28"/>
              <a:gd name="T40" fmla="*/ 2147483647 w 47"/>
              <a:gd name="T41" fmla="*/ 2147483647 h 28"/>
              <a:gd name="T42" fmla="*/ 2147483647 w 47"/>
              <a:gd name="T43" fmla="*/ 2147483647 h 28"/>
              <a:gd name="T44" fmla="*/ 2147483647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GB"/>
          </a:p>
        </p:txBody>
      </p:sp>
      <p:sp>
        <p:nvSpPr>
          <p:cNvPr id="784" name="Freeform 367"/>
          <p:cNvSpPr>
            <a:spLocks/>
          </p:cNvSpPr>
          <p:nvPr>
            <p:custDataLst>
              <p:tags r:id="rId268"/>
            </p:custDataLst>
          </p:nvPr>
        </p:nvSpPr>
        <p:spPr bwMode="auto">
          <a:xfrm>
            <a:off x="5327650" y="5074692"/>
            <a:ext cx="23813" cy="57150"/>
          </a:xfrm>
          <a:custGeom>
            <a:avLst/>
            <a:gdLst>
              <a:gd name="T0" fmla="*/ 2147483647 w 53"/>
              <a:gd name="T1" fmla="*/ 0 h 33"/>
              <a:gd name="T2" fmla="*/ 2147483647 w 53"/>
              <a:gd name="T3" fmla="*/ 2147483647 h 33"/>
              <a:gd name="T4" fmla="*/ 2147483647 w 53"/>
              <a:gd name="T5" fmla="*/ 2147483647 h 33"/>
              <a:gd name="T6" fmla="*/ 2147483647 w 53"/>
              <a:gd name="T7" fmla="*/ 2147483647 h 33"/>
              <a:gd name="T8" fmla="*/ 2147483647 w 53"/>
              <a:gd name="T9" fmla="*/ 2147483647 h 33"/>
              <a:gd name="T10" fmla="*/ 2147483647 w 53"/>
              <a:gd name="T11" fmla="*/ 2147483647 h 33"/>
              <a:gd name="T12" fmla="*/ 2147483647 w 53"/>
              <a:gd name="T13" fmla="*/ 2147483647 h 33"/>
              <a:gd name="T14" fmla="*/ 2147483647 w 53"/>
              <a:gd name="T15" fmla="*/ 2147483647 h 33"/>
              <a:gd name="T16" fmla="*/ 2147483647 w 53"/>
              <a:gd name="T17" fmla="*/ 2147483647 h 33"/>
              <a:gd name="T18" fmla="*/ 2147483647 w 53"/>
              <a:gd name="T19" fmla="*/ 2147483647 h 33"/>
              <a:gd name="T20" fmla="*/ 2147483647 w 53"/>
              <a:gd name="T21" fmla="*/ 2147483647 h 33"/>
              <a:gd name="T22" fmla="*/ 2147483647 w 53"/>
              <a:gd name="T23" fmla="*/ 2147483647 h 33"/>
              <a:gd name="T24" fmla="*/ 2147483647 w 53"/>
              <a:gd name="T25" fmla="*/ 2147483647 h 33"/>
              <a:gd name="T26" fmla="*/ 2147483647 w 53"/>
              <a:gd name="T27" fmla="*/ 2147483647 h 33"/>
              <a:gd name="T28" fmla="*/ 2147483647 w 53"/>
              <a:gd name="T29" fmla="*/ 2147483647 h 33"/>
              <a:gd name="T30" fmla="*/ 2147483647 w 53"/>
              <a:gd name="T31" fmla="*/ 2147483647 h 33"/>
              <a:gd name="T32" fmla="*/ 0 w 53"/>
              <a:gd name="T33" fmla="*/ 2147483647 h 33"/>
              <a:gd name="T34" fmla="*/ 0 w 53"/>
              <a:gd name="T35" fmla="*/ 2147483647 h 33"/>
              <a:gd name="T36" fmla="*/ 2147483647 w 53"/>
              <a:gd name="T37" fmla="*/ 2147483647 h 33"/>
              <a:gd name="T38" fmla="*/ 2147483647 w 53"/>
              <a:gd name="T39" fmla="*/ 2147483647 h 33"/>
              <a:gd name="T40" fmla="*/ 2147483647 w 53"/>
              <a:gd name="T41" fmla="*/ 2147483647 h 33"/>
              <a:gd name="T42" fmla="*/ 2147483647 w 53"/>
              <a:gd name="T43" fmla="*/ 2147483647 h 33"/>
              <a:gd name="T44" fmla="*/ 2147483647 w 53"/>
              <a:gd name="T45" fmla="*/ 2147483647 h 33"/>
              <a:gd name="T46" fmla="*/ 2147483647 w 53"/>
              <a:gd name="T47" fmla="*/ 2147483647 h 33"/>
              <a:gd name="T48" fmla="*/ 2147483647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GB"/>
          </a:p>
        </p:txBody>
      </p:sp>
      <p:grpSp>
        <p:nvGrpSpPr>
          <p:cNvPr id="785" name="Group 368"/>
          <p:cNvGrpSpPr>
            <a:grpSpLocks/>
          </p:cNvGrpSpPr>
          <p:nvPr>
            <p:custDataLst>
              <p:tags r:id="rId269"/>
            </p:custDataLst>
          </p:nvPr>
        </p:nvGrpSpPr>
        <p:grpSpPr bwMode="auto">
          <a:xfrm>
            <a:off x="5168900" y="4566692"/>
            <a:ext cx="168275" cy="103187"/>
            <a:chOff x="3481" y="2773"/>
            <a:chExt cx="125" cy="65"/>
          </a:xfrm>
          <a:solidFill>
            <a:srgbClr val="C0C0C0"/>
          </a:solidFill>
        </p:grpSpPr>
        <p:sp>
          <p:nvSpPr>
            <p:cNvPr id="786" name="Freeform 369"/>
            <p:cNvSpPr>
              <a:spLocks/>
            </p:cNvSpPr>
            <p:nvPr/>
          </p:nvSpPr>
          <p:spPr bwMode="auto">
            <a:xfrm>
              <a:off x="3583" y="2798"/>
              <a:ext cx="5" cy="6"/>
            </a:xfrm>
            <a:custGeom>
              <a:avLst/>
              <a:gdLst>
                <a:gd name="T0" fmla="*/ 2 w 13"/>
                <a:gd name="T1" fmla="*/ 0 h 18"/>
                <a:gd name="T2" fmla="*/ 2 w 13"/>
                <a:gd name="T3" fmla="*/ 1 h 18"/>
                <a:gd name="T4" fmla="*/ 1 w 13"/>
                <a:gd name="T5" fmla="*/ 2 h 18"/>
                <a:gd name="T6" fmla="*/ 1 w 13"/>
                <a:gd name="T7" fmla="*/ 2 h 18"/>
                <a:gd name="T8" fmla="*/ 0 w 13"/>
                <a:gd name="T9" fmla="*/ 2 h 18"/>
                <a:gd name="T10" fmla="*/ 0 w 13"/>
                <a:gd name="T11" fmla="*/ 1 h 18"/>
                <a:gd name="T12" fmla="*/ 0 w 13"/>
                <a:gd name="T13" fmla="*/ 1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grpFill/>
            <a:ln w="9525" cmpd="sng">
              <a:solidFill>
                <a:srgbClr val="FFFFFF"/>
              </a:solidFill>
              <a:prstDash val="solid"/>
              <a:round/>
              <a:headEnd/>
              <a:tailEnd/>
            </a:ln>
          </p:spPr>
          <p:txBody>
            <a:bodyPr/>
            <a:lstStyle/>
            <a:p>
              <a:pPr>
                <a:defRPr/>
              </a:pPr>
              <a:endParaRPr lang="nl-BE"/>
            </a:p>
          </p:txBody>
        </p:sp>
        <p:sp>
          <p:nvSpPr>
            <p:cNvPr id="787" name="Line 370"/>
            <p:cNvSpPr>
              <a:spLocks noChangeShapeType="1"/>
            </p:cNvSpPr>
            <p:nvPr/>
          </p:nvSpPr>
          <p:spPr bwMode="auto">
            <a:xfrm>
              <a:off x="3583" y="2800"/>
              <a:ext cx="2" cy="1"/>
            </a:xfrm>
            <a:prstGeom prst="line">
              <a:avLst/>
            </a:prstGeom>
            <a:grpFill/>
            <a:ln w="9525">
              <a:solidFill>
                <a:srgbClr val="FFFFFF"/>
              </a:solidFill>
              <a:round/>
              <a:headEnd/>
              <a:tailEnd/>
            </a:ln>
            <a:extLst/>
          </p:spPr>
          <p:txBody>
            <a:bodyPr/>
            <a:lstStyle/>
            <a:p>
              <a:pPr>
                <a:defRPr/>
              </a:pPr>
              <a:endParaRPr lang="nl-BE"/>
            </a:p>
          </p:txBody>
        </p:sp>
        <p:sp>
          <p:nvSpPr>
            <p:cNvPr id="788" name="Freeform 371"/>
            <p:cNvSpPr>
              <a:spLocks/>
            </p:cNvSpPr>
            <p:nvPr/>
          </p:nvSpPr>
          <p:spPr bwMode="auto">
            <a:xfrm>
              <a:off x="3554" y="2819"/>
              <a:ext cx="5" cy="6"/>
            </a:xfrm>
            <a:custGeom>
              <a:avLst/>
              <a:gdLst>
                <a:gd name="T0" fmla="*/ 2 w 14"/>
                <a:gd name="T1" fmla="*/ 2 h 19"/>
                <a:gd name="T2" fmla="*/ 0 w 14"/>
                <a:gd name="T3" fmla="*/ 0 h 19"/>
                <a:gd name="T4" fmla="*/ 2 w 14"/>
                <a:gd name="T5" fmla="*/ 2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grpFill/>
            <a:ln w="9525" cmpd="sng">
              <a:solidFill>
                <a:srgbClr val="FFFFFF"/>
              </a:solidFill>
              <a:prstDash val="solid"/>
              <a:round/>
              <a:headEnd/>
              <a:tailEnd/>
            </a:ln>
          </p:spPr>
          <p:txBody>
            <a:bodyPr/>
            <a:lstStyle/>
            <a:p>
              <a:pPr>
                <a:defRPr/>
              </a:pPr>
              <a:endParaRPr lang="nl-BE"/>
            </a:p>
          </p:txBody>
        </p:sp>
        <p:sp>
          <p:nvSpPr>
            <p:cNvPr id="789" name="Freeform 372"/>
            <p:cNvSpPr>
              <a:spLocks/>
            </p:cNvSpPr>
            <p:nvPr/>
          </p:nvSpPr>
          <p:spPr bwMode="auto">
            <a:xfrm>
              <a:off x="3528" y="2832"/>
              <a:ext cx="2" cy="6"/>
            </a:xfrm>
            <a:custGeom>
              <a:avLst/>
              <a:gdLst>
                <a:gd name="T0" fmla="*/ 0 w 7"/>
                <a:gd name="T1" fmla="*/ 1 h 18"/>
                <a:gd name="T2" fmla="*/ 1 w 7"/>
                <a:gd name="T3" fmla="*/ 2 h 18"/>
                <a:gd name="T4" fmla="*/ 0 w 7"/>
                <a:gd name="T5" fmla="*/ 2 h 18"/>
                <a:gd name="T6" fmla="*/ 0 w 7"/>
                <a:gd name="T7" fmla="*/ 0 h 18"/>
                <a:gd name="T8" fmla="*/ 1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grpFill/>
            <a:ln w="9525" cmpd="sng">
              <a:solidFill>
                <a:srgbClr val="FFFFFF"/>
              </a:solidFill>
              <a:prstDash val="solid"/>
              <a:round/>
              <a:headEnd/>
              <a:tailEnd/>
            </a:ln>
          </p:spPr>
          <p:txBody>
            <a:bodyPr/>
            <a:lstStyle/>
            <a:p>
              <a:pPr>
                <a:defRPr/>
              </a:pPr>
              <a:endParaRPr lang="nl-BE"/>
            </a:p>
          </p:txBody>
        </p:sp>
        <p:sp>
          <p:nvSpPr>
            <p:cNvPr id="790" name="Freeform 373"/>
            <p:cNvSpPr>
              <a:spLocks/>
            </p:cNvSpPr>
            <p:nvPr/>
          </p:nvSpPr>
          <p:spPr bwMode="auto">
            <a:xfrm>
              <a:off x="3599" y="2773"/>
              <a:ext cx="7" cy="4"/>
            </a:xfrm>
            <a:custGeom>
              <a:avLst/>
              <a:gdLst>
                <a:gd name="T0" fmla="*/ 2 w 20"/>
                <a:gd name="T1" fmla="*/ 1 h 12"/>
                <a:gd name="T2" fmla="*/ 1 w 20"/>
                <a:gd name="T3" fmla="*/ 1 h 12"/>
                <a:gd name="T4" fmla="*/ 0 w 20"/>
                <a:gd name="T5" fmla="*/ 1 h 12"/>
                <a:gd name="T6" fmla="*/ 0 w 20"/>
                <a:gd name="T7" fmla="*/ 1 h 12"/>
                <a:gd name="T8" fmla="*/ 0 w 20"/>
                <a:gd name="T9" fmla="*/ 0 h 12"/>
                <a:gd name="T10" fmla="*/ 1 w 20"/>
                <a:gd name="T11" fmla="*/ 0 h 12"/>
                <a:gd name="T12" fmla="*/ 2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grpFill/>
            <a:ln w="9525" cmpd="sng">
              <a:solidFill>
                <a:srgbClr val="FFFFFF"/>
              </a:solidFill>
              <a:prstDash val="solid"/>
              <a:round/>
              <a:headEnd/>
              <a:tailEnd/>
            </a:ln>
          </p:spPr>
          <p:txBody>
            <a:bodyPr/>
            <a:lstStyle/>
            <a:p>
              <a:pPr>
                <a:defRPr/>
              </a:pPr>
              <a:endParaRPr lang="nl-BE"/>
            </a:p>
          </p:txBody>
        </p:sp>
        <p:sp>
          <p:nvSpPr>
            <p:cNvPr id="791" name="Line 374"/>
            <p:cNvSpPr>
              <a:spLocks noChangeShapeType="1"/>
            </p:cNvSpPr>
            <p:nvPr/>
          </p:nvSpPr>
          <p:spPr bwMode="auto">
            <a:xfrm>
              <a:off x="3603" y="2773"/>
              <a:ext cx="1" cy="2"/>
            </a:xfrm>
            <a:prstGeom prst="line">
              <a:avLst/>
            </a:prstGeom>
            <a:grpFill/>
            <a:ln w="9525">
              <a:solidFill>
                <a:srgbClr val="FFFFFF"/>
              </a:solidFill>
              <a:round/>
              <a:headEnd/>
              <a:tailEnd/>
            </a:ln>
            <a:extLst/>
          </p:spPr>
          <p:txBody>
            <a:bodyPr/>
            <a:lstStyle/>
            <a:p>
              <a:pPr>
                <a:defRPr/>
              </a:pPr>
              <a:endParaRPr lang="nl-BE"/>
            </a:p>
          </p:txBody>
        </p:sp>
        <p:sp>
          <p:nvSpPr>
            <p:cNvPr id="792" name="Freeform 375"/>
            <p:cNvSpPr>
              <a:spLocks/>
            </p:cNvSpPr>
            <p:nvPr/>
          </p:nvSpPr>
          <p:spPr bwMode="auto">
            <a:xfrm>
              <a:off x="3481" y="2828"/>
              <a:ext cx="7" cy="6"/>
            </a:xfrm>
            <a:custGeom>
              <a:avLst/>
              <a:gdLst>
                <a:gd name="T0" fmla="*/ 0 w 20"/>
                <a:gd name="T1" fmla="*/ 0 h 18"/>
                <a:gd name="T2" fmla="*/ 0 w 20"/>
                <a:gd name="T3" fmla="*/ 2 h 18"/>
                <a:gd name="T4" fmla="*/ 2 w 20"/>
                <a:gd name="T5" fmla="*/ 2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grpFill/>
            <a:ln w="9525" cmpd="sng">
              <a:solidFill>
                <a:srgbClr val="FFFFFF"/>
              </a:solidFill>
              <a:prstDash val="solid"/>
              <a:round/>
              <a:headEnd/>
              <a:tailEnd/>
            </a:ln>
          </p:spPr>
          <p:txBody>
            <a:bodyPr/>
            <a:lstStyle/>
            <a:p>
              <a:pPr>
                <a:defRPr/>
              </a:pPr>
              <a:endParaRPr lang="nl-BE"/>
            </a:p>
          </p:txBody>
        </p:sp>
        <p:sp>
          <p:nvSpPr>
            <p:cNvPr id="793" name="Freeform 376"/>
            <p:cNvSpPr>
              <a:spLocks/>
            </p:cNvSpPr>
            <p:nvPr/>
          </p:nvSpPr>
          <p:spPr bwMode="auto">
            <a:xfrm>
              <a:off x="3485" y="2830"/>
              <a:ext cx="3" cy="4"/>
            </a:xfrm>
            <a:custGeom>
              <a:avLst/>
              <a:gdLst>
                <a:gd name="T0" fmla="*/ 1 w 7"/>
                <a:gd name="T1" fmla="*/ 1 h 12"/>
                <a:gd name="T2" fmla="*/ 1 w 7"/>
                <a:gd name="T3" fmla="*/ 1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794" name="Freeform 377"/>
            <p:cNvSpPr>
              <a:spLocks/>
            </p:cNvSpPr>
            <p:nvPr/>
          </p:nvSpPr>
          <p:spPr bwMode="auto">
            <a:xfrm>
              <a:off x="3481" y="2828"/>
              <a:ext cx="7" cy="6"/>
            </a:xfrm>
            <a:custGeom>
              <a:avLst/>
              <a:gdLst>
                <a:gd name="T0" fmla="*/ 0 w 20"/>
                <a:gd name="T1" fmla="*/ 0 h 18"/>
                <a:gd name="T2" fmla="*/ 0 w 20"/>
                <a:gd name="T3" fmla="*/ 2 h 18"/>
                <a:gd name="T4" fmla="*/ 2 w 20"/>
                <a:gd name="T5" fmla="*/ 2 h 18"/>
                <a:gd name="T6" fmla="*/ 2 w 20"/>
                <a:gd name="T7" fmla="*/ 1 h 18"/>
                <a:gd name="T8" fmla="*/ 2 w 20"/>
                <a:gd name="T9" fmla="*/ 1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grpFill/>
            <a:ln w="9525" cmpd="sng">
              <a:solidFill>
                <a:srgbClr val="FFFFFF"/>
              </a:solidFill>
              <a:prstDash val="solid"/>
              <a:round/>
              <a:headEnd/>
              <a:tailEnd/>
            </a:ln>
          </p:spPr>
          <p:txBody>
            <a:bodyPr/>
            <a:lstStyle/>
            <a:p>
              <a:pPr>
                <a:defRPr/>
              </a:pPr>
              <a:endParaRPr lang="nl-BE"/>
            </a:p>
          </p:txBody>
        </p:sp>
        <p:sp>
          <p:nvSpPr>
            <p:cNvPr id="795" name="Freeform 378"/>
            <p:cNvSpPr>
              <a:spLocks/>
            </p:cNvSpPr>
            <p:nvPr/>
          </p:nvSpPr>
          <p:spPr bwMode="auto">
            <a:xfrm>
              <a:off x="3528" y="2832"/>
              <a:ext cx="2" cy="6"/>
            </a:xfrm>
            <a:custGeom>
              <a:avLst/>
              <a:gdLst>
                <a:gd name="T0" fmla="*/ 0 w 7"/>
                <a:gd name="T1" fmla="*/ 1 h 18"/>
                <a:gd name="T2" fmla="*/ 1 w 7"/>
                <a:gd name="T3" fmla="*/ 2 h 18"/>
                <a:gd name="T4" fmla="*/ 0 w 7"/>
                <a:gd name="T5" fmla="*/ 2 h 18"/>
                <a:gd name="T6" fmla="*/ 0 w 7"/>
                <a:gd name="T7" fmla="*/ 0 h 18"/>
                <a:gd name="T8" fmla="*/ 1 w 7"/>
                <a:gd name="T9" fmla="*/ 0 h 18"/>
                <a:gd name="T10" fmla="*/ 0 w 7"/>
                <a:gd name="T11" fmla="*/ 1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grpFill/>
            <a:ln w="9525" cmpd="sng">
              <a:solidFill>
                <a:srgbClr val="FFFFFF"/>
              </a:solidFill>
              <a:prstDash val="solid"/>
              <a:round/>
              <a:headEnd/>
              <a:tailEnd/>
            </a:ln>
          </p:spPr>
          <p:txBody>
            <a:bodyPr/>
            <a:lstStyle/>
            <a:p>
              <a:pPr>
                <a:defRPr/>
              </a:pPr>
              <a:endParaRPr lang="nl-BE"/>
            </a:p>
          </p:txBody>
        </p:sp>
        <p:sp>
          <p:nvSpPr>
            <p:cNvPr id="796" name="Freeform 379"/>
            <p:cNvSpPr>
              <a:spLocks/>
            </p:cNvSpPr>
            <p:nvPr/>
          </p:nvSpPr>
          <p:spPr bwMode="auto">
            <a:xfrm>
              <a:off x="3583" y="2798"/>
              <a:ext cx="5" cy="6"/>
            </a:xfrm>
            <a:custGeom>
              <a:avLst/>
              <a:gdLst>
                <a:gd name="T0" fmla="*/ 2 w 13"/>
                <a:gd name="T1" fmla="*/ 0 h 18"/>
                <a:gd name="T2" fmla="*/ 2 w 13"/>
                <a:gd name="T3" fmla="*/ 1 h 18"/>
                <a:gd name="T4" fmla="*/ 1 w 13"/>
                <a:gd name="T5" fmla="*/ 2 h 18"/>
                <a:gd name="T6" fmla="*/ 1 w 13"/>
                <a:gd name="T7" fmla="*/ 2 h 18"/>
                <a:gd name="T8" fmla="*/ 0 w 13"/>
                <a:gd name="T9" fmla="*/ 2 h 18"/>
                <a:gd name="T10" fmla="*/ 0 w 13"/>
                <a:gd name="T11" fmla="*/ 1 h 18"/>
                <a:gd name="T12" fmla="*/ 0 w 13"/>
                <a:gd name="T13" fmla="*/ 1 h 18"/>
                <a:gd name="T14" fmla="*/ 1 w 13"/>
                <a:gd name="T15" fmla="*/ 1 h 18"/>
                <a:gd name="T16" fmla="*/ 2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grpFill/>
            <a:ln w="9525" cmpd="sng">
              <a:solidFill>
                <a:srgbClr val="FFFFFF"/>
              </a:solidFill>
              <a:prstDash val="solid"/>
              <a:round/>
              <a:headEnd/>
              <a:tailEnd/>
            </a:ln>
          </p:spPr>
          <p:txBody>
            <a:bodyPr/>
            <a:lstStyle/>
            <a:p>
              <a:pPr>
                <a:defRPr/>
              </a:pPr>
              <a:endParaRPr lang="nl-BE"/>
            </a:p>
          </p:txBody>
        </p:sp>
      </p:grpSp>
      <p:sp>
        <p:nvSpPr>
          <p:cNvPr id="797" name="Freeform 380"/>
          <p:cNvSpPr>
            <a:spLocks/>
          </p:cNvSpPr>
          <p:nvPr>
            <p:custDataLst>
              <p:tags r:id="rId270"/>
            </p:custDataLst>
          </p:nvPr>
        </p:nvSpPr>
        <p:spPr bwMode="auto">
          <a:xfrm>
            <a:off x="4297363" y="4558754"/>
            <a:ext cx="319087" cy="379413"/>
          </a:xfrm>
          <a:custGeom>
            <a:avLst/>
            <a:gdLst>
              <a:gd name="T0" fmla="*/ 2147483647 w 736"/>
              <a:gd name="T1" fmla="*/ 2147483647 h 721"/>
              <a:gd name="T2" fmla="*/ 2147483647 w 736"/>
              <a:gd name="T3" fmla="*/ 2147483647 h 721"/>
              <a:gd name="T4" fmla="*/ 2147483647 w 736"/>
              <a:gd name="T5" fmla="*/ 2147483647 h 721"/>
              <a:gd name="T6" fmla="*/ 2147483647 w 736"/>
              <a:gd name="T7" fmla="*/ 2147483647 h 721"/>
              <a:gd name="T8" fmla="*/ 2147483647 w 736"/>
              <a:gd name="T9" fmla="*/ 2147483647 h 721"/>
              <a:gd name="T10" fmla="*/ 2147483647 w 736"/>
              <a:gd name="T11" fmla="*/ 2147483647 h 721"/>
              <a:gd name="T12" fmla="*/ 2147483647 w 736"/>
              <a:gd name="T13" fmla="*/ 2147483647 h 721"/>
              <a:gd name="T14" fmla="*/ 2147483647 w 736"/>
              <a:gd name="T15" fmla="*/ 2147483647 h 721"/>
              <a:gd name="T16" fmla="*/ 2147483647 w 736"/>
              <a:gd name="T17" fmla="*/ 2147483647 h 721"/>
              <a:gd name="T18" fmla="*/ 2147483647 w 736"/>
              <a:gd name="T19" fmla="*/ 2147483647 h 721"/>
              <a:gd name="T20" fmla="*/ 2147483647 w 736"/>
              <a:gd name="T21" fmla="*/ 2147483647 h 721"/>
              <a:gd name="T22" fmla="*/ 2147483647 w 736"/>
              <a:gd name="T23" fmla="*/ 2147483647 h 721"/>
              <a:gd name="T24" fmla="*/ 2147483647 w 736"/>
              <a:gd name="T25" fmla="*/ 2147483647 h 721"/>
              <a:gd name="T26" fmla="*/ 2147483647 w 736"/>
              <a:gd name="T27" fmla="*/ 2147483647 h 721"/>
              <a:gd name="T28" fmla="*/ 2147483647 w 736"/>
              <a:gd name="T29" fmla="*/ 2147483647 h 721"/>
              <a:gd name="T30" fmla="*/ 2147483647 w 736"/>
              <a:gd name="T31" fmla="*/ 2147483647 h 721"/>
              <a:gd name="T32" fmla="*/ 2147483647 w 736"/>
              <a:gd name="T33" fmla="*/ 2147483647 h 721"/>
              <a:gd name="T34" fmla="*/ 2147483647 w 736"/>
              <a:gd name="T35" fmla="*/ 2147483647 h 721"/>
              <a:gd name="T36" fmla="*/ 2147483647 w 736"/>
              <a:gd name="T37" fmla="*/ 2147483647 h 721"/>
              <a:gd name="T38" fmla="*/ 2147483647 w 736"/>
              <a:gd name="T39" fmla="*/ 2147483647 h 721"/>
              <a:gd name="T40" fmla="*/ 2147483647 w 736"/>
              <a:gd name="T41" fmla="*/ 2147483647 h 721"/>
              <a:gd name="T42" fmla="*/ 2147483647 w 736"/>
              <a:gd name="T43" fmla="*/ 2147483647 h 721"/>
              <a:gd name="T44" fmla="*/ 2147483647 w 736"/>
              <a:gd name="T45" fmla="*/ 2147483647 h 721"/>
              <a:gd name="T46" fmla="*/ 2147483647 w 736"/>
              <a:gd name="T47" fmla="*/ 2147483647 h 721"/>
              <a:gd name="T48" fmla="*/ 2147483647 w 736"/>
              <a:gd name="T49" fmla="*/ 2147483647 h 721"/>
              <a:gd name="T50" fmla="*/ 2147483647 w 736"/>
              <a:gd name="T51" fmla="*/ 2147483647 h 721"/>
              <a:gd name="T52" fmla="*/ 2147483647 w 736"/>
              <a:gd name="T53" fmla="*/ 2147483647 h 721"/>
              <a:gd name="T54" fmla="*/ 2147483647 w 736"/>
              <a:gd name="T55" fmla="*/ 2147483647 h 721"/>
              <a:gd name="T56" fmla="*/ 2147483647 w 736"/>
              <a:gd name="T57" fmla="*/ 2147483647 h 721"/>
              <a:gd name="T58" fmla="*/ 2147483647 w 736"/>
              <a:gd name="T59" fmla="*/ 2147483647 h 721"/>
              <a:gd name="T60" fmla="*/ 2147483647 w 736"/>
              <a:gd name="T61" fmla="*/ 2147483647 h 721"/>
              <a:gd name="T62" fmla="*/ 2147483647 w 736"/>
              <a:gd name="T63" fmla="*/ 2147483647 h 721"/>
              <a:gd name="T64" fmla="*/ 2147483647 w 736"/>
              <a:gd name="T65" fmla="*/ 2147483647 h 721"/>
              <a:gd name="T66" fmla="*/ 2147483647 w 736"/>
              <a:gd name="T67" fmla="*/ 0 h 721"/>
              <a:gd name="T68" fmla="*/ 2147483647 w 736"/>
              <a:gd name="T69" fmla="*/ 2147483647 h 721"/>
              <a:gd name="T70" fmla="*/ 2147483647 w 736"/>
              <a:gd name="T71" fmla="*/ 2147483647 h 721"/>
              <a:gd name="T72" fmla="*/ 2147483647 w 736"/>
              <a:gd name="T73" fmla="*/ 2147483647 h 721"/>
              <a:gd name="T74" fmla="*/ 2147483647 w 736"/>
              <a:gd name="T75" fmla="*/ 2147483647 h 721"/>
              <a:gd name="T76" fmla="*/ 2147483647 w 736"/>
              <a:gd name="T77" fmla="*/ 2147483647 h 721"/>
              <a:gd name="T78" fmla="*/ 2147483647 w 736"/>
              <a:gd name="T79" fmla="*/ 2147483647 h 721"/>
              <a:gd name="T80" fmla="*/ 2147483647 w 736"/>
              <a:gd name="T81" fmla="*/ 2147483647 h 721"/>
              <a:gd name="T82" fmla="*/ 2147483647 w 736"/>
              <a:gd name="T83" fmla="*/ 2147483647 h 721"/>
              <a:gd name="T84" fmla="*/ 2147483647 w 736"/>
              <a:gd name="T85" fmla="*/ 2147483647 h 721"/>
              <a:gd name="T86" fmla="*/ 2147483647 w 736"/>
              <a:gd name="T87" fmla="*/ 2147483647 h 721"/>
              <a:gd name="T88" fmla="*/ 2147483647 w 736"/>
              <a:gd name="T89" fmla="*/ 2147483647 h 721"/>
              <a:gd name="T90" fmla="*/ 2147483647 w 736"/>
              <a:gd name="T91" fmla="*/ 2147483647 h 721"/>
              <a:gd name="T92" fmla="*/ 2147483647 w 736"/>
              <a:gd name="T93" fmla="*/ 2147483647 h 721"/>
              <a:gd name="T94" fmla="*/ 2147483647 w 736"/>
              <a:gd name="T95" fmla="*/ 2147483647 h 721"/>
              <a:gd name="T96" fmla="*/ 2147483647 w 736"/>
              <a:gd name="T97" fmla="*/ 21474836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GB"/>
          </a:p>
        </p:txBody>
      </p:sp>
      <p:sp>
        <p:nvSpPr>
          <p:cNvPr id="798" name="Freeform 381"/>
          <p:cNvSpPr>
            <a:spLocks/>
          </p:cNvSpPr>
          <p:nvPr>
            <p:custDataLst>
              <p:tags r:id="rId271"/>
            </p:custDataLst>
          </p:nvPr>
        </p:nvSpPr>
        <p:spPr bwMode="auto">
          <a:xfrm>
            <a:off x="4308475" y="4531767"/>
            <a:ext cx="15875" cy="60325"/>
          </a:xfrm>
          <a:custGeom>
            <a:avLst/>
            <a:gdLst>
              <a:gd name="T0" fmla="*/ 0 w 39"/>
              <a:gd name="T1" fmla="*/ 2147483647 h 31"/>
              <a:gd name="T2" fmla="*/ 2147483647 w 39"/>
              <a:gd name="T3" fmla="*/ 2147483647 h 31"/>
              <a:gd name="T4" fmla="*/ 2147483647 w 39"/>
              <a:gd name="T5" fmla="*/ 2147483647 h 31"/>
              <a:gd name="T6" fmla="*/ 2147483647 w 39"/>
              <a:gd name="T7" fmla="*/ 2147483647 h 31"/>
              <a:gd name="T8" fmla="*/ 2147483647 w 39"/>
              <a:gd name="T9" fmla="*/ 2147483647 h 31"/>
              <a:gd name="T10" fmla="*/ 2147483647 w 39"/>
              <a:gd name="T11" fmla="*/ 2147483647 h 31"/>
              <a:gd name="T12" fmla="*/ 2147483647 w 39"/>
              <a:gd name="T13" fmla="*/ 2147483647 h 31"/>
              <a:gd name="T14" fmla="*/ 2147483647 w 39"/>
              <a:gd name="T15" fmla="*/ 0 h 31"/>
              <a:gd name="T16" fmla="*/ 2147483647 w 39"/>
              <a:gd name="T17" fmla="*/ 0 h 31"/>
              <a:gd name="T18" fmla="*/ 2147483647 w 39"/>
              <a:gd name="T19" fmla="*/ 0 h 31"/>
              <a:gd name="T20" fmla="*/ 2147483647 w 39"/>
              <a:gd name="T21" fmla="*/ 0 h 31"/>
              <a:gd name="T22" fmla="*/ 0 w 39"/>
              <a:gd name="T23" fmla="*/ 0 h 31"/>
              <a:gd name="T24" fmla="*/ 0 w 39"/>
              <a:gd name="T25" fmla="*/ 2147483647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a:p>
        </p:txBody>
      </p:sp>
      <p:sp>
        <p:nvSpPr>
          <p:cNvPr id="799" name="Freeform 382"/>
          <p:cNvSpPr>
            <a:spLocks/>
          </p:cNvSpPr>
          <p:nvPr>
            <p:custDataLst>
              <p:tags r:id="rId272"/>
            </p:custDataLst>
          </p:nvPr>
        </p:nvSpPr>
        <p:spPr bwMode="auto">
          <a:xfrm>
            <a:off x="4410075" y="5074692"/>
            <a:ext cx="396875" cy="398462"/>
          </a:xfrm>
          <a:custGeom>
            <a:avLst/>
            <a:gdLst>
              <a:gd name="T0" fmla="*/ 2147483647 w 903"/>
              <a:gd name="T1" fmla="*/ 2147483647 h 759"/>
              <a:gd name="T2" fmla="*/ 2147483647 w 903"/>
              <a:gd name="T3" fmla="*/ 2147483647 h 759"/>
              <a:gd name="T4" fmla="*/ 2147483647 w 903"/>
              <a:gd name="T5" fmla="*/ 2147483647 h 759"/>
              <a:gd name="T6" fmla="*/ 2147483647 w 903"/>
              <a:gd name="T7" fmla="*/ 2147483647 h 759"/>
              <a:gd name="T8" fmla="*/ 2147483647 w 903"/>
              <a:gd name="T9" fmla="*/ 2147483647 h 759"/>
              <a:gd name="T10" fmla="*/ 2147483647 w 903"/>
              <a:gd name="T11" fmla="*/ 2147483647 h 759"/>
              <a:gd name="T12" fmla="*/ 2147483647 w 903"/>
              <a:gd name="T13" fmla="*/ 2147483647 h 759"/>
              <a:gd name="T14" fmla="*/ 2147483647 w 903"/>
              <a:gd name="T15" fmla="*/ 2147483647 h 759"/>
              <a:gd name="T16" fmla="*/ 2147483647 w 903"/>
              <a:gd name="T17" fmla="*/ 2147483647 h 759"/>
              <a:gd name="T18" fmla="*/ 2147483647 w 903"/>
              <a:gd name="T19" fmla="*/ 2147483647 h 759"/>
              <a:gd name="T20" fmla="*/ 2147483647 w 903"/>
              <a:gd name="T21" fmla="*/ 2147483647 h 759"/>
              <a:gd name="T22" fmla="*/ 2147483647 w 903"/>
              <a:gd name="T23" fmla="*/ 2147483647 h 759"/>
              <a:gd name="T24" fmla="*/ 2147483647 w 903"/>
              <a:gd name="T25" fmla="*/ 2147483647 h 759"/>
              <a:gd name="T26" fmla="*/ 2147483647 w 903"/>
              <a:gd name="T27" fmla="*/ 2147483647 h 759"/>
              <a:gd name="T28" fmla="*/ 2147483647 w 903"/>
              <a:gd name="T29" fmla="*/ 2147483647 h 759"/>
              <a:gd name="T30" fmla="*/ 2147483647 w 903"/>
              <a:gd name="T31" fmla="*/ 2147483647 h 759"/>
              <a:gd name="T32" fmla="*/ 2147483647 w 903"/>
              <a:gd name="T33" fmla="*/ 2147483647 h 759"/>
              <a:gd name="T34" fmla="*/ 2147483647 w 903"/>
              <a:gd name="T35" fmla="*/ 2147483647 h 759"/>
              <a:gd name="T36" fmla="*/ 2147483647 w 903"/>
              <a:gd name="T37" fmla="*/ 2147483647 h 759"/>
              <a:gd name="T38" fmla="*/ 2147483647 w 903"/>
              <a:gd name="T39" fmla="*/ 2147483647 h 759"/>
              <a:gd name="T40" fmla="*/ 2147483647 w 903"/>
              <a:gd name="T41" fmla="*/ 2147483647 h 759"/>
              <a:gd name="T42" fmla="*/ 2147483647 w 903"/>
              <a:gd name="T43" fmla="*/ 2147483647 h 759"/>
              <a:gd name="T44" fmla="*/ 2147483647 w 903"/>
              <a:gd name="T45" fmla="*/ 2147483647 h 759"/>
              <a:gd name="T46" fmla="*/ 2147483647 w 903"/>
              <a:gd name="T47" fmla="*/ 2147483647 h 759"/>
              <a:gd name="T48" fmla="*/ 2147483647 w 903"/>
              <a:gd name="T49" fmla="*/ 2147483647 h 759"/>
              <a:gd name="T50" fmla="*/ 2147483647 w 903"/>
              <a:gd name="T51" fmla="*/ 2147483647 h 759"/>
              <a:gd name="T52" fmla="*/ 2147483647 w 903"/>
              <a:gd name="T53" fmla="*/ 2147483647 h 759"/>
              <a:gd name="T54" fmla="*/ 0 w 903"/>
              <a:gd name="T55" fmla="*/ 2147483647 h 759"/>
              <a:gd name="T56" fmla="*/ 2147483647 w 903"/>
              <a:gd name="T57" fmla="*/ 2147483647 h 759"/>
              <a:gd name="T58" fmla="*/ 2147483647 w 903"/>
              <a:gd name="T59" fmla="*/ 2147483647 h 759"/>
              <a:gd name="T60" fmla="*/ 2147483647 w 903"/>
              <a:gd name="T61" fmla="*/ 2147483647 h 759"/>
              <a:gd name="T62" fmla="*/ 2147483647 w 903"/>
              <a:gd name="T63" fmla="*/ 2147483647 h 759"/>
              <a:gd name="T64" fmla="*/ 2147483647 w 903"/>
              <a:gd name="T65" fmla="*/ 2147483647 h 759"/>
              <a:gd name="T66" fmla="*/ 2147483647 w 903"/>
              <a:gd name="T67" fmla="*/ 2147483647 h 759"/>
              <a:gd name="T68" fmla="*/ 2147483647 w 903"/>
              <a:gd name="T69" fmla="*/ 2147483647 h 759"/>
              <a:gd name="T70" fmla="*/ 2147483647 w 903"/>
              <a:gd name="T71" fmla="*/ 2147483647 h 759"/>
              <a:gd name="T72" fmla="*/ 2147483647 w 903"/>
              <a:gd name="T73" fmla="*/ 2147483647 h 759"/>
              <a:gd name="T74" fmla="*/ 2147483647 w 903"/>
              <a:gd name="T75" fmla="*/ 2147483647 h 759"/>
              <a:gd name="T76" fmla="*/ 2147483647 w 903"/>
              <a:gd name="T77" fmla="*/ 2147483647 h 759"/>
              <a:gd name="T78" fmla="*/ 2147483647 w 903"/>
              <a:gd name="T79" fmla="*/ 2147483647 h 759"/>
              <a:gd name="T80" fmla="*/ 2147483647 w 903"/>
              <a:gd name="T81" fmla="*/ 2147483647 h 759"/>
              <a:gd name="T82" fmla="*/ 2147483647 w 903"/>
              <a:gd name="T83" fmla="*/ 2147483647 h 759"/>
              <a:gd name="T84" fmla="*/ 2147483647 w 903"/>
              <a:gd name="T85" fmla="*/ 2147483647 h 759"/>
              <a:gd name="T86" fmla="*/ 2147483647 w 903"/>
              <a:gd name="T87" fmla="*/ 2147483647 h 759"/>
              <a:gd name="T88" fmla="*/ 2147483647 w 903"/>
              <a:gd name="T89" fmla="*/ 2147483647 h 759"/>
              <a:gd name="T90" fmla="*/ 2147483647 w 903"/>
              <a:gd name="T91" fmla="*/ 2147483647 h 759"/>
              <a:gd name="T92" fmla="*/ 2147483647 w 903"/>
              <a:gd name="T93" fmla="*/ 2147483647 h 759"/>
              <a:gd name="T94" fmla="*/ 2147483647 w 903"/>
              <a:gd name="T95" fmla="*/ 2147483647 h 759"/>
              <a:gd name="T96" fmla="*/ 2147483647 w 903"/>
              <a:gd name="T97" fmla="*/ 2147483647 h 759"/>
              <a:gd name="T98" fmla="*/ 2147483647 w 903"/>
              <a:gd name="T99" fmla="*/ 2147483647 h 759"/>
              <a:gd name="T100" fmla="*/ 2147483647 w 903"/>
              <a:gd name="T101" fmla="*/ 2147483647 h 759"/>
              <a:gd name="T102" fmla="*/ 2147483647 w 903"/>
              <a:gd name="T103" fmla="*/ 2147483647 h 759"/>
              <a:gd name="T104" fmla="*/ 2147483647 w 903"/>
              <a:gd name="T105" fmla="*/ 2147483647 h 759"/>
              <a:gd name="T106" fmla="*/ 2147483647 w 903"/>
              <a:gd name="T107" fmla="*/ 2147483647 h 759"/>
              <a:gd name="T108" fmla="*/ 2147483647 w 903"/>
              <a:gd name="T109" fmla="*/ 2147483647 h 759"/>
              <a:gd name="T110" fmla="*/ 2147483647 w 903"/>
              <a:gd name="T111" fmla="*/ 2147483647 h 759"/>
              <a:gd name="T112" fmla="*/ 2147483647 w 903"/>
              <a:gd name="T113" fmla="*/ 2147483647 h 759"/>
              <a:gd name="T114" fmla="*/ 2147483647 w 903"/>
              <a:gd name="T115" fmla="*/ 2147483647 h 759"/>
              <a:gd name="T116" fmla="*/ 2147483647 w 903"/>
              <a:gd name="T117" fmla="*/ 2147483647 h 759"/>
              <a:gd name="T118" fmla="*/ 2147483647 w 903"/>
              <a:gd name="T119" fmla="*/ 2147483647 h 759"/>
              <a:gd name="T120" fmla="*/ 2147483647 w 903"/>
              <a:gd name="T121" fmla="*/ 2147483647 h 759"/>
              <a:gd name="T122" fmla="*/ 2147483647 w 903"/>
              <a:gd name="T123" fmla="*/ 2147483647 h 759"/>
              <a:gd name="T124" fmla="*/ 2147483647 w 903"/>
              <a:gd name="T125" fmla="*/ 2147483647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grpSp>
        <p:nvGrpSpPr>
          <p:cNvPr id="800" name="Group 384"/>
          <p:cNvGrpSpPr>
            <a:grpSpLocks/>
          </p:cNvGrpSpPr>
          <p:nvPr>
            <p:custDataLst>
              <p:tags r:id="rId273"/>
            </p:custDataLst>
          </p:nvPr>
        </p:nvGrpSpPr>
        <p:grpSpPr bwMode="auto">
          <a:xfrm>
            <a:off x="3341688" y="3844379"/>
            <a:ext cx="80962" cy="82550"/>
            <a:chOff x="2352" y="2343"/>
            <a:chExt cx="65" cy="53"/>
          </a:xfrm>
          <a:solidFill>
            <a:srgbClr val="00B050"/>
          </a:solidFill>
        </p:grpSpPr>
        <p:sp>
          <p:nvSpPr>
            <p:cNvPr id="801" name="Freeform 385"/>
            <p:cNvSpPr>
              <a:spLocks/>
            </p:cNvSpPr>
            <p:nvPr/>
          </p:nvSpPr>
          <p:spPr bwMode="auto">
            <a:xfrm>
              <a:off x="2352" y="2343"/>
              <a:ext cx="16" cy="11"/>
            </a:xfrm>
            <a:custGeom>
              <a:avLst/>
              <a:gdLst>
                <a:gd name="T0" fmla="*/ 4 w 51"/>
                <a:gd name="T1" fmla="*/ 0 h 33"/>
                <a:gd name="T2" fmla="*/ 0 w 51"/>
                <a:gd name="T3" fmla="*/ 1 h 33"/>
                <a:gd name="T4" fmla="*/ 0 w 51"/>
                <a:gd name="T5" fmla="*/ 3 h 33"/>
                <a:gd name="T6" fmla="*/ 1 w 51"/>
                <a:gd name="T7" fmla="*/ 4 h 33"/>
                <a:gd name="T8" fmla="*/ 3 w 51"/>
                <a:gd name="T9" fmla="*/ 3 h 33"/>
                <a:gd name="T10" fmla="*/ 5 w 51"/>
                <a:gd name="T11" fmla="*/ 2 h 33"/>
                <a:gd name="T12" fmla="*/ 5 w 51"/>
                <a:gd name="T13" fmla="*/ 1 h 33"/>
                <a:gd name="T14" fmla="*/ 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grpFill/>
            <a:ln w="9525" cmpd="sng">
              <a:solidFill>
                <a:srgbClr val="FFFFFF"/>
              </a:solidFill>
              <a:prstDash val="solid"/>
              <a:round/>
              <a:headEnd/>
              <a:tailEnd/>
            </a:ln>
          </p:spPr>
          <p:txBody>
            <a:bodyPr/>
            <a:lstStyle/>
            <a:p>
              <a:pPr>
                <a:defRPr/>
              </a:pPr>
              <a:endParaRPr lang="nl-BE"/>
            </a:p>
          </p:txBody>
        </p:sp>
        <p:sp>
          <p:nvSpPr>
            <p:cNvPr id="802" name="Freeform 386"/>
            <p:cNvSpPr>
              <a:spLocks/>
            </p:cNvSpPr>
            <p:nvPr/>
          </p:nvSpPr>
          <p:spPr bwMode="auto">
            <a:xfrm>
              <a:off x="2372" y="2354"/>
              <a:ext cx="20" cy="7"/>
            </a:xfrm>
            <a:custGeom>
              <a:avLst/>
              <a:gdLst>
                <a:gd name="T0" fmla="*/ 7 w 61"/>
                <a:gd name="T1" fmla="*/ 1 h 20"/>
                <a:gd name="T2" fmla="*/ 6 w 61"/>
                <a:gd name="T3" fmla="*/ 0 h 20"/>
                <a:gd name="T4" fmla="*/ 0 w 61"/>
                <a:gd name="T5" fmla="*/ 0 h 20"/>
                <a:gd name="T6" fmla="*/ 0 w 61"/>
                <a:gd name="T7" fmla="*/ 2 h 20"/>
                <a:gd name="T8" fmla="*/ 1 w 61"/>
                <a:gd name="T9" fmla="*/ 2 h 20"/>
                <a:gd name="T10" fmla="*/ 2 w 61"/>
                <a:gd name="T11" fmla="*/ 2 h 20"/>
                <a:gd name="T12" fmla="*/ 7 w 61"/>
                <a:gd name="T13" fmla="*/ 1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grpFill/>
            <a:ln w="9525" cmpd="sng">
              <a:solidFill>
                <a:srgbClr val="FFFFFF"/>
              </a:solidFill>
              <a:prstDash val="solid"/>
              <a:round/>
              <a:headEnd/>
              <a:tailEnd/>
            </a:ln>
          </p:spPr>
          <p:txBody>
            <a:bodyPr/>
            <a:lstStyle/>
            <a:p>
              <a:pPr>
                <a:defRPr/>
              </a:pPr>
              <a:endParaRPr lang="nl-BE"/>
            </a:p>
          </p:txBody>
        </p:sp>
        <p:sp>
          <p:nvSpPr>
            <p:cNvPr id="803" name="Freeform 387"/>
            <p:cNvSpPr>
              <a:spLocks/>
            </p:cNvSpPr>
            <p:nvPr/>
          </p:nvSpPr>
          <p:spPr bwMode="auto">
            <a:xfrm>
              <a:off x="2407" y="2346"/>
              <a:ext cx="5" cy="12"/>
            </a:xfrm>
            <a:custGeom>
              <a:avLst/>
              <a:gdLst>
                <a:gd name="T0" fmla="*/ 0 w 15"/>
                <a:gd name="T1" fmla="*/ 0 h 36"/>
                <a:gd name="T2" fmla="*/ 0 w 15"/>
                <a:gd name="T3" fmla="*/ 2 h 36"/>
                <a:gd name="T4" fmla="*/ 0 w 15"/>
                <a:gd name="T5" fmla="*/ 4 h 36"/>
                <a:gd name="T6" fmla="*/ 1 w 15"/>
                <a:gd name="T7" fmla="*/ 4 h 36"/>
                <a:gd name="T8" fmla="*/ 2 w 15"/>
                <a:gd name="T9" fmla="*/ 2 h 36"/>
                <a:gd name="T10" fmla="*/ 0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grpFill/>
            <a:ln w="9525" cmpd="sng">
              <a:solidFill>
                <a:srgbClr val="FFFFFF"/>
              </a:solidFill>
              <a:prstDash val="solid"/>
              <a:round/>
              <a:headEnd/>
              <a:tailEnd/>
            </a:ln>
          </p:spPr>
          <p:txBody>
            <a:bodyPr/>
            <a:lstStyle/>
            <a:p>
              <a:pPr>
                <a:defRPr/>
              </a:pPr>
              <a:endParaRPr lang="nl-BE"/>
            </a:p>
          </p:txBody>
        </p:sp>
        <p:sp>
          <p:nvSpPr>
            <p:cNvPr id="804" name="Freeform 388"/>
            <p:cNvSpPr>
              <a:spLocks/>
            </p:cNvSpPr>
            <p:nvPr/>
          </p:nvSpPr>
          <p:spPr bwMode="auto">
            <a:xfrm>
              <a:off x="2406" y="2361"/>
              <a:ext cx="11" cy="11"/>
            </a:xfrm>
            <a:custGeom>
              <a:avLst/>
              <a:gdLst>
                <a:gd name="T0" fmla="*/ 0 w 37"/>
                <a:gd name="T1" fmla="*/ 0 h 33"/>
                <a:gd name="T2" fmla="*/ 2 w 37"/>
                <a:gd name="T3" fmla="*/ 0 h 33"/>
                <a:gd name="T4" fmla="*/ 3 w 37"/>
                <a:gd name="T5" fmla="*/ 1 h 33"/>
                <a:gd name="T6" fmla="*/ 3 w 37"/>
                <a:gd name="T7" fmla="*/ 2 h 33"/>
                <a:gd name="T8" fmla="*/ 2 w 37"/>
                <a:gd name="T9" fmla="*/ 4 h 33"/>
                <a:gd name="T10" fmla="*/ 1 w 37"/>
                <a:gd name="T11" fmla="*/ 4 h 33"/>
                <a:gd name="T12" fmla="*/ 0 w 37"/>
                <a:gd name="T13" fmla="*/ 3 h 33"/>
                <a:gd name="T14" fmla="*/ 0 w 37"/>
                <a:gd name="T15" fmla="*/ 2 h 33"/>
                <a:gd name="T16" fmla="*/ 0 w 37"/>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grpFill/>
            <a:ln w="9525" cmpd="sng">
              <a:solidFill>
                <a:srgbClr val="FFFFFF"/>
              </a:solidFill>
              <a:prstDash val="solid"/>
              <a:round/>
              <a:headEnd/>
              <a:tailEnd/>
            </a:ln>
          </p:spPr>
          <p:txBody>
            <a:bodyPr/>
            <a:lstStyle/>
            <a:p>
              <a:pPr>
                <a:defRPr/>
              </a:pPr>
              <a:endParaRPr lang="nl-BE"/>
            </a:p>
          </p:txBody>
        </p:sp>
        <p:sp>
          <p:nvSpPr>
            <p:cNvPr id="805" name="Freeform 389"/>
            <p:cNvSpPr>
              <a:spLocks/>
            </p:cNvSpPr>
            <p:nvPr/>
          </p:nvSpPr>
          <p:spPr bwMode="auto">
            <a:xfrm>
              <a:off x="2388" y="2378"/>
              <a:ext cx="16" cy="18"/>
            </a:xfrm>
            <a:custGeom>
              <a:avLst/>
              <a:gdLst>
                <a:gd name="T0" fmla="*/ 0 w 49"/>
                <a:gd name="T1" fmla="*/ 0 h 54"/>
                <a:gd name="T2" fmla="*/ 0 w 49"/>
                <a:gd name="T3" fmla="*/ 0 h 54"/>
                <a:gd name="T4" fmla="*/ 0 w 49"/>
                <a:gd name="T5" fmla="*/ 6 h 54"/>
                <a:gd name="T6" fmla="*/ 2 w 49"/>
                <a:gd name="T7" fmla="*/ 6 h 54"/>
                <a:gd name="T8" fmla="*/ 5 w 49"/>
                <a:gd name="T9" fmla="*/ 5 h 54"/>
                <a:gd name="T10" fmla="*/ 5 w 49"/>
                <a:gd name="T11" fmla="*/ 3 h 54"/>
                <a:gd name="T12" fmla="*/ 4 w 49"/>
                <a:gd name="T13" fmla="*/ 2 h 54"/>
                <a:gd name="T14" fmla="*/ 2 w 49"/>
                <a:gd name="T15" fmla="*/ 1 h 54"/>
                <a:gd name="T16" fmla="*/ 0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grpFill/>
            <a:ln w="9525" cmpd="sng">
              <a:solidFill>
                <a:srgbClr val="FFFFFF"/>
              </a:solidFill>
              <a:prstDash val="solid"/>
              <a:round/>
              <a:headEnd/>
              <a:tailEnd/>
            </a:ln>
          </p:spPr>
          <p:txBody>
            <a:bodyPr/>
            <a:lstStyle/>
            <a:p>
              <a:pPr>
                <a:defRPr/>
              </a:pPr>
              <a:endParaRPr lang="nl-BE"/>
            </a:p>
          </p:txBody>
        </p:sp>
        <p:sp>
          <p:nvSpPr>
            <p:cNvPr id="806" name="Freeform 390"/>
            <p:cNvSpPr>
              <a:spLocks/>
            </p:cNvSpPr>
            <p:nvPr/>
          </p:nvSpPr>
          <p:spPr bwMode="auto">
            <a:xfrm>
              <a:off x="2374" y="2388"/>
              <a:ext cx="9" cy="7"/>
            </a:xfrm>
            <a:custGeom>
              <a:avLst/>
              <a:gdLst>
                <a:gd name="T0" fmla="*/ 2 w 26"/>
                <a:gd name="T1" fmla="*/ 0 h 22"/>
                <a:gd name="T2" fmla="*/ 0 w 26"/>
                <a:gd name="T3" fmla="*/ 0 h 22"/>
                <a:gd name="T4" fmla="*/ 0 w 26"/>
                <a:gd name="T5" fmla="*/ 2 h 22"/>
                <a:gd name="T6" fmla="*/ 1 w 26"/>
                <a:gd name="T7" fmla="*/ 2 h 22"/>
                <a:gd name="T8" fmla="*/ 2 w 26"/>
                <a:gd name="T9" fmla="*/ 2 h 22"/>
                <a:gd name="T10" fmla="*/ 3 w 26"/>
                <a:gd name="T11" fmla="*/ 1 h 22"/>
                <a:gd name="T12" fmla="*/ 2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grpFill/>
            <a:ln w="9525" cmpd="sng">
              <a:solidFill>
                <a:srgbClr val="FFFFFF"/>
              </a:solidFill>
              <a:prstDash val="solid"/>
              <a:round/>
              <a:headEnd/>
              <a:tailEnd/>
            </a:ln>
          </p:spPr>
          <p:txBody>
            <a:bodyPr/>
            <a:lstStyle/>
            <a:p>
              <a:pPr>
                <a:defRPr/>
              </a:pPr>
              <a:endParaRPr lang="nl-BE"/>
            </a:p>
          </p:txBody>
        </p:sp>
      </p:grpSp>
      <p:grpSp>
        <p:nvGrpSpPr>
          <p:cNvPr id="807" name="Group 391"/>
          <p:cNvGrpSpPr>
            <a:grpSpLocks/>
          </p:cNvGrpSpPr>
          <p:nvPr>
            <p:custDataLst>
              <p:tags r:id="rId274"/>
            </p:custDataLst>
          </p:nvPr>
        </p:nvGrpSpPr>
        <p:grpSpPr bwMode="auto">
          <a:xfrm>
            <a:off x="1187450" y="1904454"/>
            <a:ext cx="1897063" cy="1133475"/>
            <a:chOff x="527" y="1110"/>
            <a:chExt cx="1410" cy="709"/>
          </a:xfrm>
          <a:solidFill>
            <a:srgbClr val="C0C0C0"/>
          </a:solidFill>
        </p:grpSpPr>
        <p:sp>
          <p:nvSpPr>
            <p:cNvPr id="808" name="Freeform 392"/>
            <p:cNvSpPr>
              <a:spLocks/>
            </p:cNvSpPr>
            <p:nvPr/>
          </p:nvSpPr>
          <p:spPr bwMode="auto">
            <a:xfrm>
              <a:off x="1401" y="1427"/>
              <a:ext cx="31" cy="17"/>
            </a:xfrm>
            <a:custGeom>
              <a:avLst/>
              <a:gdLst>
                <a:gd name="T0" fmla="*/ 0 w 98"/>
                <a:gd name="T1" fmla="*/ 4 h 54"/>
                <a:gd name="T2" fmla="*/ 1 w 98"/>
                <a:gd name="T3" fmla="*/ 4 h 54"/>
                <a:gd name="T4" fmla="*/ 1 w 98"/>
                <a:gd name="T5" fmla="*/ 5 h 54"/>
                <a:gd name="T6" fmla="*/ 2 w 98"/>
                <a:gd name="T7" fmla="*/ 5 h 54"/>
                <a:gd name="T8" fmla="*/ 3 w 98"/>
                <a:gd name="T9" fmla="*/ 5 h 54"/>
                <a:gd name="T10" fmla="*/ 4 w 98"/>
                <a:gd name="T11" fmla="*/ 5 h 54"/>
                <a:gd name="T12" fmla="*/ 4 w 98"/>
                <a:gd name="T13" fmla="*/ 5 h 54"/>
                <a:gd name="T14" fmla="*/ 5 w 98"/>
                <a:gd name="T15" fmla="*/ 5 h 54"/>
                <a:gd name="T16" fmla="*/ 6 w 98"/>
                <a:gd name="T17" fmla="*/ 5 h 54"/>
                <a:gd name="T18" fmla="*/ 7 w 98"/>
                <a:gd name="T19" fmla="*/ 4 h 54"/>
                <a:gd name="T20" fmla="*/ 8 w 98"/>
                <a:gd name="T21" fmla="*/ 3 h 54"/>
                <a:gd name="T22" fmla="*/ 9 w 98"/>
                <a:gd name="T23" fmla="*/ 3 h 54"/>
                <a:gd name="T24" fmla="*/ 9 w 98"/>
                <a:gd name="T25" fmla="*/ 2 h 54"/>
                <a:gd name="T26" fmla="*/ 9 w 98"/>
                <a:gd name="T27" fmla="*/ 1 h 54"/>
                <a:gd name="T28" fmla="*/ 10 w 98"/>
                <a:gd name="T29" fmla="*/ 0 h 54"/>
                <a:gd name="T30" fmla="*/ 9 w 98"/>
                <a:gd name="T31" fmla="*/ 0 h 54"/>
                <a:gd name="T32" fmla="*/ 8 w 98"/>
                <a:gd name="T33" fmla="*/ 0 h 54"/>
                <a:gd name="T34" fmla="*/ 8 w 98"/>
                <a:gd name="T35" fmla="*/ 0 h 54"/>
                <a:gd name="T36" fmla="*/ 7 w 98"/>
                <a:gd name="T37" fmla="*/ 0 h 54"/>
                <a:gd name="T38" fmla="*/ 6 w 98"/>
                <a:gd name="T39" fmla="*/ 0 h 54"/>
                <a:gd name="T40" fmla="*/ 5 w 98"/>
                <a:gd name="T41" fmla="*/ 0 h 54"/>
                <a:gd name="T42" fmla="*/ 4 w 98"/>
                <a:gd name="T43" fmla="*/ 1 h 54"/>
                <a:gd name="T44" fmla="*/ 4 w 98"/>
                <a:gd name="T45" fmla="*/ 1 h 54"/>
                <a:gd name="T46" fmla="*/ 2 w 98"/>
                <a:gd name="T47" fmla="*/ 2 h 54"/>
                <a:gd name="T48" fmla="*/ 1 w 98"/>
                <a:gd name="T49" fmla="*/ 3 h 54"/>
                <a:gd name="T50" fmla="*/ 1 w 98"/>
                <a:gd name="T51" fmla="*/ 3 h 54"/>
                <a:gd name="T52" fmla="*/ 0 w 98"/>
                <a:gd name="T53" fmla="*/ 3 h 54"/>
                <a:gd name="T54" fmla="*/ 0 w 98"/>
                <a:gd name="T55" fmla="*/ 4 h 54"/>
                <a:gd name="T56" fmla="*/ 0 w 98"/>
                <a:gd name="T57" fmla="*/ 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09" name="Freeform 393"/>
            <p:cNvSpPr>
              <a:spLocks/>
            </p:cNvSpPr>
            <p:nvPr/>
          </p:nvSpPr>
          <p:spPr bwMode="auto">
            <a:xfrm>
              <a:off x="1387" y="1551"/>
              <a:ext cx="21" cy="8"/>
            </a:xfrm>
            <a:custGeom>
              <a:avLst/>
              <a:gdLst>
                <a:gd name="T0" fmla="*/ 0 w 67"/>
                <a:gd name="T1" fmla="*/ 2 h 28"/>
                <a:gd name="T2" fmla="*/ 1 w 67"/>
                <a:gd name="T3" fmla="*/ 2 h 28"/>
                <a:gd name="T4" fmla="*/ 2 w 67"/>
                <a:gd name="T5" fmla="*/ 2 h 28"/>
                <a:gd name="T6" fmla="*/ 3 w 67"/>
                <a:gd name="T7" fmla="*/ 2 h 28"/>
                <a:gd name="T8" fmla="*/ 4 w 67"/>
                <a:gd name="T9" fmla="*/ 2 h 28"/>
                <a:gd name="T10" fmla="*/ 5 w 67"/>
                <a:gd name="T11" fmla="*/ 1 h 28"/>
                <a:gd name="T12" fmla="*/ 6 w 67"/>
                <a:gd name="T13" fmla="*/ 1 h 28"/>
                <a:gd name="T14" fmla="*/ 6 w 67"/>
                <a:gd name="T15" fmla="*/ 1 h 28"/>
                <a:gd name="T16" fmla="*/ 7 w 67"/>
                <a:gd name="T17" fmla="*/ 0 h 28"/>
                <a:gd name="T18" fmla="*/ 6 w 67"/>
                <a:gd name="T19" fmla="*/ 0 h 28"/>
                <a:gd name="T20" fmla="*/ 4 w 67"/>
                <a:gd name="T21" fmla="*/ 0 h 28"/>
                <a:gd name="T22" fmla="*/ 3 w 67"/>
                <a:gd name="T23" fmla="*/ 0 h 28"/>
                <a:gd name="T24" fmla="*/ 3 w 67"/>
                <a:gd name="T25" fmla="*/ 0 h 28"/>
                <a:gd name="T26" fmla="*/ 2 w 67"/>
                <a:gd name="T27" fmla="*/ 1 h 28"/>
                <a:gd name="T28" fmla="*/ 1 w 67"/>
                <a:gd name="T29" fmla="*/ 1 h 28"/>
                <a:gd name="T30" fmla="*/ 1 w 67"/>
                <a:gd name="T31" fmla="*/ 1 h 28"/>
                <a:gd name="T32" fmla="*/ 0 w 67"/>
                <a:gd name="T33" fmla="*/ 1 h 28"/>
                <a:gd name="T34" fmla="*/ 0 w 67"/>
                <a:gd name="T35" fmla="*/ 2 h 28"/>
                <a:gd name="T36" fmla="*/ 0 w 67"/>
                <a:gd name="T37" fmla="*/ 2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10" name="Freeform 394"/>
            <p:cNvSpPr>
              <a:spLocks/>
            </p:cNvSpPr>
            <p:nvPr/>
          </p:nvSpPr>
          <p:spPr bwMode="auto">
            <a:xfrm>
              <a:off x="1332" y="1608"/>
              <a:ext cx="11" cy="11"/>
            </a:xfrm>
            <a:custGeom>
              <a:avLst/>
              <a:gdLst>
                <a:gd name="T0" fmla="*/ 0 w 32"/>
                <a:gd name="T1" fmla="*/ 2 h 36"/>
                <a:gd name="T2" fmla="*/ 0 w 32"/>
                <a:gd name="T3" fmla="*/ 2 h 36"/>
                <a:gd name="T4" fmla="*/ 0 w 32"/>
                <a:gd name="T5" fmla="*/ 3 h 36"/>
                <a:gd name="T6" fmla="*/ 1 w 32"/>
                <a:gd name="T7" fmla="*/ 3 h 36"/>
                <a:gd name="T8" fmla="*/ 1 w 32"/>
                <a:gd name="T9" fmla="*/ 3 h 36"/>
                <a:gd name="T10" fmla="*/ 1 w 32"/>
                <a:gd name="T11" fmla="*/ 3 h 36"/>
                <a:gd name="T12" fmla="*/ 1 w 32"/>
                <a:gd name="T13" fmla="*/ 3 h 36"/>
                <a:gd name="T14" fmla="*/ 4 w 32"/>
                <a:gd name="T15" fmla="*/ 3 h 36"/>
                <a:gd name="T16" fmla="*/ 4 w 32"/>
                <a:gd name="T17" fmla="*/ 2 h 36"/>
                <a:gd name="T18" fmla="*/ 4 w 32"/>
                <a:gd name="T19" fmla="*/ 1 h 36"/>
                <a:gd name="T20" fmla="*/ 3 w 32"/>
                <a:gd name="T21" fmla="*/ 1 h 36"/>
                <a:gd name="T22" fmla="*/ 3 w 32"/>
                <a:gd name="T23" fmla="*/ 0 h 36"/>
                <a:gd name="T24" fmla="*/ 2 w 32"/>
                <a:gd name="T25" fmla="*/ 0 h 36"/>
                <a:gd name="T26" fmla="*/ 1 w 32"/>
                <a:gd name="T27" fmla="*/ 1 h 36"/>
                <a:gd name="T28" fmla="*/ 1 w 32"/>
                <a:gd name="T29" fmla="*/ 1 h 36"/>
                <a:gd name="T30" fmla="*/ 0 w 32"/>
                <a:gd name="T31" fmla="*/ 1 h 36"/>
                <a:gd name="T32" fmla="*/ 0 w 32"/>
                <a:gd name="T33" fmla="*/ 2 h 36"/>
                <a:gd name="T34" fmla="*/ 0 w 32"/>
                <a:gd name="T35" fmla="*/ 2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11" name="Freeform 395"/>
            <p:cNvSpPr>
              <a:spLocks/>
            </p:cNvSpPr>
            <p:nvPr/>
          </p:nvSpPr>
          <p:spPr bwMode="auto">
            <a:xfrm>
              <a:off x="1279" y="1314"/>
              <a:ext cx="46" cy="17"/>
            </a:xfrm>
            <a:custGeom>
              <a:avLst/>
              <a:gdLst>
                <a:gd name="T0" fmla="*/ 0 w 146"/>
                <a:gd name="T1" fmla="*/ 5 h 52"/>
                <a:gd name="T2" fmla="*/ 1 w 146"/>
                <a:gd name="T3" fmla="*/ 5 h 52"/>
                <a:gd name="T4" fmla="*/ 2 w 146"/>
                <a:gd name="T5" fmla="*/ 5 h 52"/>
                <a:gd name="T6" fmla="*/ 3 w 146"/>
                <a:gd name="T7" fmla="*/ 6 h 52"/>
                <a:gd name="T8" fmla="*/ 4 w 146"/>
                <a:gd name="T9" fmla="*/ 6 h 52"/>
                <a:gd name="T10" fmla="*/ 6 w 146"/>
                <a:gd name="T11" fmla="*/ 6 h 52"/>
                <a:gd name="T12" fmla="*/ 8 w 146"/>
                <a:gd name="T13" fmla="*/ 6 h 52"/>
                <a:gd name="T14" fmla="*/ 12 w 146"/>
                <a:gd name="T15" fmla="*/ 5 h 52"/>
                <a:gd name="T16" fmla="*/ 14 w 146"/>
                <a:gd name="T17" fmla="*/ 5 h 52"/>
                <a:gd name="T18" fmla="*/ 14 w 146"/>
                <a:gd name="T19" fmla="*/ 4 h 52"/>
                <a:gd name="T20" fmla="*/ 14 w 146"/>
                <a:gd name="T21" fmla="*/ 3 h 52"/>
                <a:gd name="T22" fmla="*/ 14 w 146"/>
                <a:gd name="T23" fmla="*/ 3 h 52"/>
                <a:gd name="T24" fmla="*/ 14 w 146"/>
                <a:gd name="T25" fmla="*/ 2 h 52"/>
                <a:gd name="T26" fmla="*/ 13 w 146"/>
                <a:gd name="T27" fmla="*/ 2 h 52"/>
                <a:gd name="T28" fmla="*/ 13 w 146"/>
                <a:gd name="T29" fmla="*/ 1 h 52"/>
                <a:gd name="T30" fmla="*/ 12 w 146"/>
                <a:gd name="T31" fmla="*/ 1 h 52"/>
                <a:gd name="T32" fmla="*/ 12 w 146"/>
                <a:gd name="T33" fmla="*/ 1 h 52"/>
                <a:gd name="T34" fmla="*/ 11 w 146"/>
                <a:gd name="T35" fmla="*/ 0 h 52"/>
                <a:gd name="T36" fmla="*/ 10 w 146"/>
                <a:gd name="T37" fmla="*/ 0 h 52"/>
                <a:gd name="T38" fmla="*/ 9 w 146"/>
                <a:gd name="T39" fmla="*/ 0 h 52"/>
                <a:gd name="T40" fmla="*/ 8 w 146"/>
                <a:gd name="T41" fmla="*/ 0 h 52"/>
                <a:gd name="T42" fmla="*/ 7 w 146"/>
                <a:gd name="T43" fmla="*/ 1 h 52"/>
                <a:gd name="T44" fmla="*/ 5 w 146"/>
                <a:gd name="T45" fmla="*/ 1 h 52"/>
                <a:gd name="T46" fmla="*/ 4 w 146"/>
                <a:gd name="T47" fmla="*/ 2 h 52"/>
                <a:gd name="T48" fmla="*/ 3 w 146"/>
                <a:gd name="T49" fmla="*/ 2 h 52"/>
                <a:gd name="T50" fmla="*/ 2 w 146"/>
                <a:gd name="T51" fmla="*/ 3 h 52"/>
                <a:gd name="T52" fmla="*/ 1 w 146"/>
                <a:gd name="T53" fmla="*/ 3 h 52"/>
                <a:gd name="T54" fmla="*/ 1 w 146"/>
                <a:gd name="T55" fmla="*/ 4 h 52"/>
                <a:gd name="T56" fmla="*/ 0 w 146"/>
                <a:gd name="T57" fmla="*/ 5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12" name="Freeform 396"/>
            <p:cNvSpPr>
              <a:spLocks/>
            </p:cNvSpPr>
            <p:nvPr/>
          </p:nvSpPr>
          <p:spPr bwMode="auto">
            <a:xfrm>
              <a:off x="1261" y="1252"/>
              <a:ext cx="20" cy="10"/>
            </a:xfrm>
            <a:custGeom>
              <a:avLst/>
              <a:gdLst>
                <a:gd name="T0" fmla="*/ 7 w 60"/>
                <a:gd name="T1" fmla="*/ 0 h 31"/>
                <a:gd name="T2" fmla="*/ 5 w 60"/>
                <a:gd name="T3" fmla="*/ 0 h 31"/>
                <a:gd name="T4" fmla="*/ 4 w 60"/>
                <a:gd name="T5" fmla="*/ 0 h 31"/>
                <a:gd name="T6" fmla="*/ 3 w 60"/>
                <a:gd name="T7" fmla="*/ 0 h 31"/>
                <a:gd name="T8" fmla="*/ 3 w 60"/>
                <a:gd name="T9" fmla="*/ 0 h 31"/>
                <a:gd name="T10" fmla="*/ 2 w 60"/>
                <a:gd name="T11" fmla="*/ 0 h 31"/>
                <a:gd name="T12" fmla="*/ 1 w 60"/>
                <a:gd name="T13" fmla="*/ 0 h 31"/>
                <a:gd name="T14" fmla="*/ 1 w 60"/>
                <a:gd name="T15" fmla="*/ 0 h 31"/>
                <a:gd name="T16" fmla="*/ 0 w 60"/>
                <a:gd name="T17" fmla="*/ 1 h 31"/>
                <a:gd name="T18" fmla="*/ 0 w 60"/>
                <a:gd name="T19" fmla="*/ 1 h 31"/>
                <a:gd name="T20" fmla="*/ 0 w 60"/>
                <a:gd name="T21" fmla="*/ 1 h 31"/>
                <a:gd name="T22" fmla="*/ 0 w 60"/>
                <a:gd name="T23" fmla="*/ 2 h 31"/>
                <a:gd name="T24" fmla="*/ 0 w 60"/>
                <a:gd name="T25" fmla="*/ 2 h 31"/>
                <a:gd name="T26" fmla="*/ 1 w 60"/>
                <a:gd name="T27" fmla="*/ 2 h 31"/>
                <a:gd name="T28" fmla="*/ 1 w 60"/>
                <a:gd name="T29" fmla="*/ 3 h 31"/>
                <a:gd name="T30" fmla="*/ 1 w 60"/>
                <a:gd name="T31" fmla="*/ 3 h 31"/>
                <a:gd name="T32" fmla="*/ 2 w 60"/>
                <a:gd name="T33" fmla="*/ 3 h 31"/>
                <a:gd name="T34" fmla="*/ 2 w 60"/>
                <a:gd name="T35" fmla="*/ 3 h 31"/>
                <a:gd name="T36" fmla="*/ 3 w 60"/>
                <a:gd name="T37" fmla="*/ 3 h 31"/>
                <a:gd name="T38" fmla="*/ 4 w 60"/>
                <a:gd name="T39" fmla="*/ 3 h 31"/>
                <a:gd name="T40" fmla="*/ 4 w 60"/>
                <a:gd name="T41" fmla="*/ 3 h 31"/>
                <a:gd name="T42" fmla="*/ 5 w 60"/>
                <a:gd name="T43" fmla="*/ 3 h 31"/>
                <a:gd name="T44" fmla="*/ 5 w 60"/>
                <a:gd name="T45" fmla="*/ 2 h 31"/>
                <a:gd name="T46" fmla="*/ 6 w 60"/>
                <a:gd name="T47" fmla="*/ 1 h 31"/>
                <a:gd name="T48" fmla="*/ 7 w 60"/>
                <a:gd name="T49" fmla="*/ 1 h 31"/>
                <a:gd name="T50" fmla="*/ 7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13" name="Freeform 397"/>
            <p:cNvSpPr>
              <a:spLocks/>
            </p:cNvSpPr>
            <p:nvPr/>
          </p:nvSpPr>
          <p:spPr bwMode="auto">
            <a:xfrm>
              <a:off x="1730" y="1713"/>
              <a:ext cx="26" cy="20"/>
            </a:xfrm>
            <a:custGeom>
              <a:avLst/>
              <a:gdLst>
                <a:gd name="T0" fmla="*/ 0 w 80"/>
                <a:gd name="T1" fmla="*/ 5 h 62"/>
                <a:gd name="T2" fmla="*/ 0 w 80"/>
                <a:gd name="T3" fmla="*/ 5 h 62"/>
                <a:gd name="T4" fmla="*/ 0 w 80"/>
                <a:gd name="T5" fmla="*/ 5 h 62"/>
                <a:gd name="T6" fmla="*/ 0 w 80"/>
                <a:gd name="T7" fmla="*/ 5 h 62"/>
                <a:gd name="T8" fmla="*/ 0 w 80"/>
                <a:gd name="T9" fmla="*/ 5 h 62"/>
                <a:gd name="T10" fmla="*/ 1 w 80"/>
                <a:gd name="T11" fmla="*/ 6 h 62"/>
                <a:gd name="T12" fmla="*/ 2 w 80"/>
                <a:gd name="T13" fmla="*/ 6 h 62"/>
                <a:gd name="T14" fmla="*/ 3 w 80"/>
                <a:gd name="T15" fmla="*/ 6 h 62"/>
                <a:gd name="T16" fmla="*/ 4 w 80"/>
                <a:gd name="T17" fmla="*/ 6 h 62"/>
                <a:gd name="T18" fmla="*/ 5 w 80"/>
                <a:gd name="T19" fmla="*/ 6 h 62"/>
                <a:gd name="T20" fmla="*/ 5 w 80"/>
                <a:gd name="T21" fmla="*/ 6 h 62"/>
                <a:gd name="T22" fmla="*/ 6 w 80"/>
                <a:gd name="T23" fmla="*/ 6 h 62"/>
                <a:gd name="T24" fmla="*/ 6 w 80"/>
                <a:gd name="T25" fmla="*/ 5 h 62"/>
                <a:gd name="T26" fmla="*/ 7 w 80"/>
                <a:gd name="T27" fmla="*/ 5 h 62"/>
                <a:gd name="T28" fmla="*/ 7 w 80"/>
                <a:gd name="T29" fmla="*/ 4 h 62"/>
                <a:gd name="T30" fmla="*/ 8 w 80"/>
                <a:gd name="T31" fmla="*/ 3 h 62"/>
                <a:gd name="T32" fmla="*/ 8 w 80"/>
                <a:gd name="T33" fmla="*/ 2 h 62"/>
                <a:gd name="T34" fmla="*/ 8 w 80"/>
                <a:gd name="T35" fmla="*/ 1 h 62"/>
                <a:gd name="T36" fmla="*/ 8 w 80"/>
                <a:gd name="T37" fmla="*/ 0 h 62"/>
                <a:gd name="T38" fmla="*/ 7 w 80"/>
                <a:gd name="T39" fmla="*/ 0 h 62"/>
                <a:gd name="T40" fmla="*/ 6 w 80"/>
                <a:gd name="T41" fmla="*/ 0 h 62"/>
                <a:gd name="T42" fmla="*/ 5 w 80"/>
                <a:gd name="T43" fmla="*/ 1 h 62"/>
                <a:gd name="T44" fmla="*/ 4 w 80"/>
                <a:gd name="T45" fmla="*/ 1 h 62"/>
                <a:gd name="T46" fmla="*/ 2 w 80"/>
                <a:gd name="T47" fmla="*/ 2 h 62"/>
                <a:gd name="T48" fmla="*/ 1 w 80"/>
                <a:gd name="T49" fmla="*/ 3 h 62"/>
                <a:gd name="T50" fmla="*/ 1 w 80"/>
                <a:gd name="T51" fmla="*/ 3 h 62"/>
                <a:gd name="T52" fmla="*/ 0 w 80"/>
                <a:gd name="T53" fmla="*/ 4 h 62"/>
                <a:gd name="T54" fmla="*/ 0 w 80"/>
                <a:gd name="T55" fmla="*/ 4 h 62"/>
                <a:gd name="T56" fmla="*/ 0 w 80"/>
                <a:gd name="T57" fmla="*/ 5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14" name="Freeform 398"/>
            <p:cNvSpPr>
              <a:spLocks/>
            </p:cNvSpPr>
            <p:nvPr/>
          </p:nvSpPr>
          <p:spPr bwMode="auto">
            <a:xfrm>
              <a:off x="1583" y="1674"/>
              <a:ext cx="33" cy="16"/>
            </a:xfrm>
            <a:custGeom>
              <a:avLst/>
              <a:gdLst>
                <a:gd name="T0" fmla="*/ 8 w 106"/>
                <a:gd name="T1" fmla="*/ 1 h 49"/>
                <a:gd name="T2" fmla="*/ 7 w 106"/>
                <a:gd name="T3" fmla="*/ 1 h 49"/>
                <a:gd name="T4" fmla="*/ 7 w 106"/>
                <a:gd name="T5" fmla="*/ 1 h 49"/>
                <a:gd name="T6" fmla="*/ 6 w 106"/>
                <a:gd name="T7" fmla="*/ 1 h 49"/>
                <a:gd name="T8" fmla="*/ 5 w 106"/>
                <a:gd name="T9" fmla="*/ 1 h 49"/>
                <a:gd name="T10" fmla="*/ 5 w 106"/>
                <a:gd name="T11" fmla="*/ 0 h 49"/>
                <a:gd name="T12" fmla="*/ 4 w 106"/>
                <a:gd name="T13" fmla="*/ 0 h 49"/>
                <a:gd name="T14" fmla="*/ 3 w 106"/>
                <a:gd name="T15" fmla="*/ 0 h 49"/>
                <a:gd name="T16" fmla="*/ 2 w 106"/>
                <a:gd name="T17" fmla="*/ 0 h 49"/>
                <a:gd name="T18" fmla="*/ 2 w 106"/>
                <a:gd name="T19" fmla="*/ 0 h 49"/>
                <a:gd name="T20" fmla="*/ 0 w 106"/>
                <a:gd name="T21" fmla="*/ 0 h 49"/>
                <a:gd name="T22" fmla="*/ 1 w 106"/>
                <a:gd name="T23" fmla="*/ 1 h 49"/>
                <a:gd name="T24" fmla="*/ 2 w 106"/>
                <a:gd name="T25" fmla="*/ 2 h 49"/>
                <a:gd name="T26" fmla="*/ 2 w 106"/>
                <a:gd name="T27" fmla="*/ 3 h 49"/>
                <a:gd name="T28" fmla="*/ 3 w 106"/>
                <a:gd name="T29" fmla="*/ 4 h 49"/>
                <a:gd name="T30" fmla="*/ 4 w 106"/>
                <a:gd name="T31" fmla="*/ 5 h 49"/>
                <a:gd name="T32" fmla="*/ 5 w 106"/>
                <a:gd name="T33" fmla="*/ 5 h 49"/>
                <a:gd name="T34" fmla="*/ 6 w 106"/>
                <a:gd name="T35" fmla="*/ 5 h 49"/>
                <a:gd name="T36" fmla="*/ 7 w 106"/>
                <a:gd name="T37" fmla="*/ 5 h 49"/>
                <a:gd name="T38" fmla="*/ 8 w 106"/>
                <a:gd name="T39" fmla="*/ 5 h 49"/>
                <a:gd name="T40" fmla="*/ 8 w 106"/>
                <a:gd name="T41" fmla="*/ 5 h 49"/>
                <a:gd name="T42" fmla="*/ 9 w 106"/>
                <a:gd name="T43" fmla="*/ 4 h 49"/>
                <a:gd name="T44" fmla="*/ 10 w 106"/>
                <a:gd name="T45" fmla="*/ 3 h 49"/>
                <a:gd name="T46" fmla="*/ 10 w 106"/>
                <a:gd name="T47" fmla="*/ 3 h 49"/>
                <a:gd name="T48" fmla="*/ 10 w 106"/>
                <a:gd name="T49" fmla="*/ 3 h 49"/>
                <a:gd name="T50" fmla="*/ 9 w 106"/>
                <a:gd name="T51" fmla="*/ 3 h 49"/>
                <a:gd name="T52" fmla="*/ 9 w 106"/>
                <a:gd name="T53" fmla="*/ 2 h 49"/>
                <a:gd name="T54" fmla="*/ 8 w 106"/>
                <a:gd name="T55" fmla="*/ 2 h 49"/>
                <a:gd name="T56" fmla="*/ 8 w 106"/>
                <a:gd name="T57" fmla="*/ 2 h 49"/>
                <a:gd name="T58" fmla="*/ 8 w 106"/>
                <a:gd name="T59" fmla="*/ 2 h 49"/>
                <a:gd name="T60" fmla="*/ 8 w 106"/>
                <a:gd name="T61" fmla="*/ 1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15" name="Freeform 399"/>
            <p:cNvSpPr>
              <a:spLocks/>
            </p:cNvSpPr>
            <p:nvPr/>
          </p:nvSpPr>
          <p:spPr bwMode="auto">
            <a:xfrm>
              <a:off x="1599" y="1713"/>
              <a:ext cx="15" cy="7"/>
            </a:xfrm>
            <a:custGeom>
              <a:avLst/>
              <a:gdLst>
                <a:gd name="T0" fmla="*/ 0 w 47"/>
                <a:gd name="T1" fmla="*/ 2 h 22"/>
                <a:gd name="T2" fmla="*/ 1 w 47"/>
                <a:gd name="T3" fmla="*/ 2 h 22"/>
                <a:gd name="T4" fmla="*/ 1 w 47"/>
                <a:gd name="T5" fmla="*/ 2 h 22"/>
                <a:gd name="T6" fmla="*/ 2 w 47"/>
                <a:gd name="T7" fmla="*/ 2 h 22"/>
                <a:gd name="T8" fmla="*/ 3 w 47"/>
                <a:gd name="T9" fmla="*/ 2 h 22"/>
                <a:gd name="T10" fmla="*/ 4 w 47"/>
                <a:gd name="T11" fmla="*/ 2 h 22"/>
                <a:gd name="T12" fmla="*/ 4 w 47"/>
                <a:gd name="T13" fmla="*/ 2 h 22"/>
                <a:gd name="T14" fmla="*/ 4 w 47"/>
                <a:gd name="T15" fmla="*/ 1 h 22"/>
                <a:gd name="T16" fmla="*/ 4 w 47"/>
                <a:gd name="T17" fmla="*/ 1 h 22"/>
                <a:gd name="T18" fmla="*/ 4 w 47"/>
                <a:gd name="T19" fmla="*/ 1 h 22"/>
                <a:gd name="T20" fmla="*/ 5 w 47"/>
                <a:gd name="T21" fmla="*/ 0 h 22"/>
                <a:gd name="T22" fmla="*/ 0 w 47"/>
                <a:gd name="T23" fmla="*/ 2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16" name="Freeform 400"/>
            <p:cNvSpPr>
              <a:spLocks/>
            </p:cNvSpPr>
            <p:nvPr/>
          </p:nvSpPr>
          <p:spPr bwMode="auto">
            <a:xfrm>
              <a:off x="1608" y="1742"/>
              <a:ext cx="17" cy="11"/>
            </a:xfrm>
            <a:custGeom>
              <a:avLst/>
              <a:gdLst>
                <a:gd name="T0" fmla="*/ 5 w 53"/>
                <a:gd name="T1" fmla="*/ 0 h 32"/>
                <a:gd name="T2" fmla="*/ 4 w 53"/>
                <a:gd name="T3" fmla="*/ 1 h 32"/>
                <a:gd name="T4" fmla="*/ 2 w 53"/>
                <a:gd name="T5" fmla="*/ 2 h 32"/>
                <a:gd name="T6" fmla="*/ 1 w 53"/>
                <a:gd name="T7" fmla="*/ 3 h 32"/>
                <a:gd name="T8" fmla="*/ 0 w 53"/>
                <a:gd name="T9" fmla="*/ 4 h 32"/>
                <a:gd name="T10" fmla="*/ 1 w 53"/>
                <a:gd name="T11" fmla="*/ 4 h 32"/>
                <a:gd name="T12" fmla="*/ 3 w 53"/>
                <a:gd name="T13" fmla="*/ 4 h 32"/>
                <a:gd name="T14" fmla="*/ 4 w 53"/>
                <a:gd name="T15" fmla="*/ 4 h 32"/>
                <a:gd name="T16" fmla="*/ 5 w 53"/>
                <a:gd name="T17" fmla="*/ 4 h 32"/>
                <a:gd name="T18" fmla="*/ 5 w 53"/>
                <a:gd name="T19" fmla="*/ 3 h 32"/>
                <a:gd name="T20" fmla="*/ 5 w 53"/>
                <a:gd name="T21" fmla="*/ 2 h 32"/>
                <a:gd name="T22" fmla="*/ 5 w 53"/>
                <a:gd name="T23" fmla="*/ 1 h 32"/>
                <a:gd name="T24" fmla="*/ 5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17" name="Freeform 401"/>
            <p:cNvSpPr>
              <a:spLocks/>
            </p:cNvSpPr>
            <p:nvPr/>
          </p:nvSpPr>
          <p:spPr bwMode="auto">
            <a:xfrm>
              <a:off x="1450" y="1438"/>
              <a:ext cx="14" cy="12"/>
            </a:xfrm>
            <a:custGeom>
              <a:avLst/>
              <a:gdLst>
                <a:gd name="T0" fmla="*/ 2 w 46"/>
                <a:gd name="T1" fmla="*/ 0 h 34"/>
                <a:gd name="T2" fmla="*/ 0 w 46"/>
                <a:gd name="T3" fmla="*/ 2 h 34"/>
                <a:gd name="T4" fmla="*/ 0 w 46"/>
                <a:gd name="T5" fmla="*/ 4 h 34"/>
                <a:gd name="T6" fmla="*/ 2 w 46"/>
                <a:gd name="T7" fmla="*/ 4 h 34"/>
                <a:gd name="T8" fmla="*/ 3 w 46"/>
                <a:gd name="T9" fmla="*/ 4 h 34"/>
                <a:gd name="T10" fmla="*/ 3 w 46"/>
                <a:gd name="T11" fmla="*/ 4 h 34"/>
                <a:gd name="T12" fmla="*/ 4 w 46"/>
                <a:gd name="T13" fmla="*/ 3 h 34"/>
                <a:gd name="T14" fmla="*/ 4 w 46"/>
                <a:gd name="T15" fmla="*/ 2 h 34"/>
                <a:gd name="T16" fmla="*/ 4 w 46"/>
                <a:gd name="T17" fmla="*/ 2 h 34"/>
                <a:gd name="T18" fmla="*/ 4 w 46"/>
                <a:gd name="T19" fmla="*/ 2 h 34"/>
                <a:gd name="T20" fmla="*/ 4 w 46"/>
                <a:gd name="T21" fmla="*/ 1 h 34"/>
                <a:gd name="T22" fmla="*/ 4 w 46"/>
                <a:gd name="T23" fmla="*/ 0 h 34"/>
                <a:gd name="T24" fmla="*/ 4 w 46"/>
                <a:gd name="T25" fmla="*/ 0 h 34"/>
                <a:gd name="T26" fmla="*/ 4 w 46"/>
                <a:gd name="T27" fmla="*/ 0 h 34"/>
                <a:gd name="T28" fmla="*/ 4 w 46"/>
                <a:gd name="T29" fmla="*/ 0 h 34"/>
                <a:gd name="T30" fmla="*/ 4 w 46"/>
                <a:gd name="T31" fmla="*/ 0 h 34"/>
                <a:gd name="T32" fmla="*/ 3 w 46"/>
                <a:gd name="T33" fmla="*/ 0 h 34"/>
                <a:gd name="T34" fmla="*/ 2 w 46"/>
                <a:gd name="T35" fmla="*/ 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18" name="Freeform 402"/>
            <p:cNvSpPr>
              <a:spLocks/>
            </p:cNvSpPr>
            <p:nvPr/>
          </p:nvSpPr>
          <p:spPr bwMode="auto">
            <a:xfrm>
              <a:off x="1305" y="1224"/>
              <a:ext cx="16" cy="8"/>
            </a:xfrm>
            <a:custGeom>
              <a:avLst/>
              <a:gdLst>
                <a:gd name="T0" fmla="*/ 0 w 48"/>
                <a:gd name="T1" fmla="*/ 3 h 25"/>
                <a:gd name="T2" fmla="*/ 2 w 48"/>
                <a:gd name="T3" fmla="*/ 3 h 25"/>
                <a:gd name="T4" fmla="*/ 3 w 48"/>
                <a:gd name="T5" fmla="*/ 3 h 25"/>
                <a:gd name="T6" fmla="*/ 3 w 48"/>
                <a:gd name="T7" fmla="*/ 3 h 25"/>
                <a:gd name="T8" fmla="*/ 4 w 48"/>
                <a:gd name="T9" fmla="*/ 2 h 25"/>
                <a:gd name="T10" fmla="*/ 4 w 48"/>
                <a:gd name="T11" fmla="*/ 2 h 25"/>
                <a:gd name="T12" fmla="*/ 4 w 48"/>
                <a:gd name="T13" fmla="*/ 2 h 25"/>
                <a:gd name="T14" fmla="*/ 5 w 48"/>
                <a:gd name="T15" fmla="*/ 1 h 25"/>
                <a:gd name="T16" fmla="*/ 5 w 48"/>
                <a:gd name="T17" fmla="*/ 0 h 25"/>
                <a:gd name="T18" fmla="*/ 4 w 48"/>
                <a:gd name="T19" fmla="*/ 0 h 25"/>
                <a:gd name="T20" fmla="*/ 4 w 48"/>
                <a:gd name="T21" fmla="*/ 0 h 25"/>
                <a:gd name="T22" fmla="*/ 3 w 48"/>
                <a:gd name="T23" fmla="*/ 1 h 25"/>
                <a:gd name="T24" fmla="*/ 2 w 48"/>
                <a:gd name="T25" fmla="*/ 1 h 25"/>
                <a:gd name="T26" fmla="*/ 1 w 48"/>
                <a:gd name="T27" fmla="*/ 2 h 25"/>
                <a:gd name="T28" fmla="*/ 0 w 48"/>
                <a:gd name="T29" fmla="*/ 3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19" name="Freeform 403"/>
            <p:cNvSpPr>
              <a:spLocks/>
            </p:cNvSpPr>
            <p:nvPr/>
          </p:nvSpPr>
          <p:spPr bwMode="auto">
            <a:xfrm>
              <a:off x="1343" y="1188"/>
              <a:ext cx="8" cy="11"/>
            </a:xfrm>
            <a:custGeom>
              <a:avLst/>
              <a:gdLst>
                <a:gd name="T0" fmla="*/ 0 w 30"/>
                <a:gd name="T1" fmla="*/ 0 h 37"/>
                <a:gd name="T2" fmla="*/ 0 w 30"/>
                <a:gd name="T3" fmla="*/ 3 h 37"/>
                <a:gd name="T4" fmla="*/ 1 w 30"/>
                <a:gd name="T5" fmla="*/ 3 h 37"/>
                <a:gd name="T6" fmla="*/ 1 w 30"/>
                <a:gd name="T7" fmla="*/ 3 h 37"/>
                <a:gd name="T8" fmla="*/ 2 w 30"/>
                <a:gd name="T9" fmla="*/ 3 h 37"/>
                <a:gd name="T10" fmla="*/ 2 w 30"/>
                <a:gd name="T11" fmla="*/ 3 h 37"/>
                <a:gd name="T12" fmla="*/ 2 w 30"/>
                <a:gd name="T13" fmla="*/ 3 h 37"/>
                <a:gd name="T14" fmla="*/ 2 w 30"/>
                <a:gd name="T15" fmla="*/ 2 h 37"/>
                <a:gd name="T16" fmla="*/ 2 w 30"/>
                <a:gd name="T17" fmla="*/ 2 h 37"/>
                <a:gd name="T18" fmla="*/ 2 w 30"/>
                <a:gd name="T19" fmla="*/ 1 h 37"/>
                <a:gd name="T20" fmla="*/ 2 w 30"/>
                <a:gd name="T21" fmla="*/ 1 h 37"/>
                <a:gd name="T22" fmla="*/ 2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20" name="Freeform 404"/>
            <p:cNvSpPr>
              <a:spLocks/>
            </p:cNvSpPr>
            <p:nvPr/>
          </p:nvSpPr>
          <p:spPr bwMode="auto">
            <a:xfrm>
              <a:off x="1334" y="1208"/>
              <a:ext cx="36" cy="16"/>
            </a:xfrm>
            <a:custGeom>
              <a:avLst/>
              <a:gdLst>
                <a:gd name="T0" fmla="*/ 4 w 113"/>
                <a:gd name="T1" fmla="*/ 0 h 46"/>
                <a:gd name="T2" fmla="*/ 2 w 113"/>
                <a:gd name="T3" fmla="*/ 0 h 46"/>
                <a:gd name="T4" fmla="*/ 1 w 113"/>
                <a:gd name="T5" fmla="*/ 1 h 46"/>
                <a:gd name="T6" fmla="*/ 1 w 113"/>
                <a:gd name="T7" fmla="*/ 1 h 46"/>
                <a:gd name="T8" fmla="*/ 0 w 113"/>
                <a:gd name="T9" fmla="*/ 1 h 46"/>
                <a:gd name="T10" fmla="*/ 0 w 113"/>
                <a:gd name="T11" fmla="*/ 2 h 46"/>
                <a:gd name="T12" fmla="*/ 0 w 113"/>
                <a:gd name="T13" fmla="*/ 2 h 46"/>
                <a:gd name="T14" fmla="*/ 1 w 113"/>
                <a:gd name="T15" fmla="*/ 3 h 46"/>
                <a:gd name="T16" fmla="*/ 1 w 113"/>
                <a:gd name="T17" fmla="*/ 4 h 46"/>
                <a:gd name="T18" fmla="*/ 2 w 113"/>
                <a:gd name="T19" fmla="*/ 5 h 46"/>
                <a:gd name="T20" fmla="*/ 2 w 113"/>
                <a:gd name="T21" fmla="*/ 5 h 46"/>
                <a:gd name="T22" fmla="*/ 3 w 113"/>
                <a:gd name="T23" fmla="*/ 5 h 46"/>
                <a:gd name="T24" fmla="*/ 3 w 113"/>
                <a:gd name="T25" fmla="*/ 6 h 46"/>
                <a:gd name="T26" fmla="*/ 4 w 113"/>
                <a:gd name="T27" fmla="*/ 6 h 46"/>
                <a:gd name="T28" fmla="*/ 4 w 113"/>
                <a:gd name="T29" fmla="*/ 6 h 46"/>
                <a:gd name="T30" fmla="*/ 6 w 113"/>
                <a:gd name="T31" fmla="*/ 6 h 46"/>
                <a:gd name="T32" fmla="*/ 7 w 113"/>
                <a:gd name="T33" fmla="*/ 5 h 46"/>
                <a:gd name="T34" fmla="*/ 8 w 113"/>
                <a:gd name="T35" fmla="*/ 5 h 46"/>
                <a:gd name="T36" fmla="*/ 8 w 113"/>
                <a:gd name="T37" fmla="*/ 5 h 46"/>
                <a:gd name="T38" fmla="*/ 9 w 113"/>
                <a:gd name="T39" fmla="*/ 5 h 46"/>
                <a:gd name="T40" fmla="*/ 9 w 113"/>
                <a:gd name="T41" fmla="*/ 4 h 46"/>
                <a:gd name="T42" fmla="*/ 10 w 113"/>
                <a:gd name="T43" fmla="*/ 3 h 46"/>
                <a:gd name="T44" fmla="*/ 11 w 113"/>
                <a:gd name="T45" fmla="*/ 2 h 46"/>
                <a:gd name="T46" fmla="*/ 11 w 113"/>
                <a:gd name="T47" fmla="*/ 1 h 46"/>
                <a:gd name="T48" fmla="*/ 11 w 113"/>
                <a:gd name="T49" fmla="*/ 0 h 46"/>
                <a:gd name="T50" fmla="*/ 10 w 113"/>
                <a:gd name="T51" fmla="*/ 0 h 46"/>
                <a:gd name="T52" fmla="*/ 9 w 113"/>
                <a:gd name="T53" fmla="*/ 0 h 46"/>
                <a:gd name="T54" fmla="*/ 8 w 113"/>
                <a:gd name="T55" fmla="*/ 0 h 46"/>
                <a:gd name="T56" fmla="*/ 7 w 113"/>
                <a:gd name="T57" fmla="*/ 0 h 46"/>
                <a:gd name="T58" fmla="*/ 5 w 113"/>
                <a:gd name="T59" fmla="*/ 0 h 46"/>
                <a:gd name="T60" fmla="*/ 4 w 113"/>
                <a:gd name="T61" fmla="*/ 0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21" name="Freeform 405"/>
            <p:cNvSpPr>
              <a:spLocks/>
            </p:cNvSpPr>
            <p:nvPr/>
          </p:nvSpPr>
          <p:spPr bwMode="auto">
            <a:xfrm>
              <a:off x="1365" y="1201"/>
              <a:ext cx="49" cy="28"/>
            </a:xfrm>
            <a:custGeom>
              <a:avLst/>
              <a:gdLst>
                <a:gd name="T0" fmla="*/ 0 w 153"/>
                <a:gd name="T1" fmla="*/ 9 h 82"/>
                <a:gd name="T2" fmla="*/ 0 w 153"/>
                <a:gd name="T3" fmla="*/ 10 h 82"/>
                <a:gd name="T4" fmla="*/ 1 w 153"/>
                <a:gd name="T5" fmla="*/ 10 h 82"/>
                <a:gd name="T6" fmla="*/ 1 w 153"/>
                <a:gd name="T7" fmla="*/ 10 h 82"/>
                <a:gd name="T8" fmla="*/ 1 w 153"/>
                <a:gd name="T9" fmla="*/ 10 h 82"/>
                <a:gd name="T10" fmla="*/ 2 w 153"/>
                <a:gd name="T11" fmla="*/ 9 h 82"/>
                <a:gd name="T12" fmla="*/ 4 w 153"/>
                <a:gd name="T13" fmla="*/ 9 h 82"/>
                <a:gd name="T14" fmla="*/ 4 w 153"/>
                <a:gd name="T15" fmla="*/ 9 h 82"/>
                <a:gd name="T16" fmla="*/ 5 w 153"/>
                <a:gd name="T17" fmla="*/ 9 h 82"/>
                <a:gd name="T18" fmla="*/ 6 w 153"/>
                <a:gd name="T19" fmla="*/ 9 h 82"/>
                <a:gd name="T20" fmla="*/ 7 w 153"/>
                <a:gd name="T21" fmla="*/ 9 h 82"/>
                <a:gd name="T22" fmla="*/ 9 w 153"/>
                <a:gd name="T23" fmla="*/ 8 h 82"/>
                <a:gd name="T24" fmla="*/ 11 w 153"/>
                <a:gd name="T25" fmla="*/ 7 h 82"/>
                <a:gd name="T26" fmla="*/ 12 w 153"/>
                <a:gd name="T27" fmla="*/ 6 h 82"/>
                <a:gd name="T28" fmla="*/ 12 w 153"/>
                <a:gd name="T29" fmla="*/ 6 h 82"/>
                <a:gd name="T30" fmla="*/ 13 w 153"/>
                <a:gd name="T31" fmla="*/ 5 h 82"/>
                <a:gd name="T32" fmla="*/ 14 w 153"/>
                <a:gd name="T33" fmla="*/ 4 h 82"/>
                <a:gd name="T34" fmla="*/ 14 w 153"/>
                <a:gd name="T35" fmla="*/ 4 h 82"/>
                <a:gd name="T36" fmla="*/ 15 w 153"/>
                <a:gd name="T37" fmla="*/ 3 h 82"/>
                <a:gd name="T38" fmla="*/ 15 w 153"/>
                <a:gd name="T39" fmla="*/ 2 h 82"/>
                <a:gd name="T40" fmla="*/ 16 w 153"/>
                <a:gd name="T41" fmla="*/ 1 h 82"/>
                <a:gd name="T42" fmla="*/ 14 w 153"/>
                <a:gd name="T43" fmla="*/ 1 h 82"/>
                <a:gd name="T44" fmla="*/ 12 w 153"/>
                <a:gd name="T45" fmla="*/ 0 h 82"/>
                <a:gd name="T46" fmla="*/ 10 w 153"/>
                <a:gd name="T47" fmla="*/ 0 h 82"/>
                <a:gd name="T48" fmla="*/ 8 w 153"/>
                <a:gd name="T49" fmla="*/ 0 h 82"/>
                <a:gd name="T50" fmla="*/ 7 w 153"/>
                <a:gd name="T51" fmla="*/ 0 h 82"/>
                <a:gd name="T52" fmla="*/ 6 w 153"/>
                <a:gd name="T53" fmla="*/ 0 h 82"/>
                <a:gd name="T54" fmla="*/ 5 w 153"/>
                <a:gd name="T55" fmla="*/ 0 h 82"/>
                <a:gd name="T56" fmla="*/ 4 w 153"/>
                <a:gd name="T57" fmla="*/ 0 h 82"/>
                <a:gd name="T58" fmla="*/ 4 w 153"/>
                <a:gd name="T59" fmla="*/ 1 h 82"/>
                <a:gd name="T60" fmla="*/ 4 w 153"/>
                <a:gd name="T61" fmla="*/ 1 h 82"/>
                <a:gd name="T62" fmla="*/ 3 w 153"/>
                <a:gd name="T63" fmla="*/ 2 h 82"/>
                <a:gd name="T64" fmla="*/ 3 w 153"/>
                <a:gd name="T65" fmla="*/ 2 h 82"/>
                <a:gd name="T66" fmla="*/ 3 w 153"/>
                <a:gd name="T67" fmla="*/ 3 h 82"/>
                <a:gd name="T68" fmla="*/ 4 w 153"/>
                <a:gd name="T69" fmla="*/ 3 h 82"/>
                <a:gd name="T70" fmla="*/ 4 w 153"/>
                <a:gd name="T71" fmla="*/ 4 h 82"/>
                <a:gd name="T72" fmla="*/ 4 w 153"/>
                <a:gd name="T73" fmla="*/ 4 h 82"/>
                <a:gd name="T74" fmla="*/ 4 w 153"/>
                <a:gd name="T75" fmla="*/ 4 h 82"/>
                <a:gd name="T76" fmla="*/ 5 w 153"/>
                <a:gd name="T77" fmla="*/ 4 h 82"/>
                <a:gd name="T78" fmla="*/ 4 w 153"/>
                <a:gd name="T79" fmla="*/ 5 h 82"/>
                <a:gd name="T80" fmla="*/ 4 w 153"/>
                <a:gd name="T81" fmla="*/ 5 h 82"/>
                <a:gd name="T82" fmla="*/ 3 w 153"/>
                <a:gd name="T83" fmla="*/ 6 h 82"/>
                <a:gd name="T84" fmla="*/ 2 w 153"/>
                <a:gd name="T85" fmla="*/ 6 h 82"/>
                <a:gd name="T86" fmla="*/ 2 w 153"/>
                <a:gd name="T87" fmla="*/ 8 h 82"/>
                <a:gd name="T88" fmla="*/ 1 w 153"/>
                <a:gd name="T89" fmla="*/ 8 h 82"/>
                <a:gd name="T90" fmla="*/ 1 w 153"/>
                <a:gd name="T91" fmla="*/ 9 h 82"/>
                <a:gd name="T92" fmla="*/ 0 w 153"/>
                <a:gd name="T93" fmla="*/ 9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22" name="Freeform 406"/>
            <p:cNvSpPr>
              <a:spLocks/>
            </p:cNvSpPr>
            <p:nvPr/>
          </p:nvSpPr>
          <p:spPr bwMode="auto">
            <a:xfrm>
              <a:off x="1414" y="1217"/>
              <a:ext cx="29" cy="17"/>
            </a:xfrm>
            <a:custGeom>
              <a:avLst/>
              <a:gdLst>
                <a:gd name="T0" fmla="*/ 0 w 86"/>
                <a:gd name="T1" fmla="*/ 4 h 50"/>
                <a:gd name="T2" fmla="*/ 1 w 86"/>
                <a:gd name="T3" fmla="*/ 5 h 50"/>
                <a:gd name="T4" fmla="*/ 1 w 86"/>
                <a:gd name="T5" fmla="*/ 5 h 50"/>
                <a:gd name="T6" fmla="*/ 2 w 86"/>
                <a:gd name="T7" fmla="*/ 5 h 50"/>
                <a:gd name="T8" fmla="*/ 3 w 86"/>
                <a:gd name="T9" fmla="*/ 5 h 50"/>
                <a:gd name="T10" fmla="*/ 4 w 86"/>
                <a:gd name="T11" fmla="*/ 6 h 50"/>
                <a:gd name="T12" fmla="*/ 5 w 86"/>
                <a:gd name="T13" fmla="*/ 6 h 50"/>
                <a:gd name="T14" fmla="*/ 7 w 86"/>
                <a:gd name="T15" fmla="*/ 6 h 50"/>
                <a:gd name="T16" fmla="*/ 8 w 86"/>
                <a:gd name="T17" fmla="*/ 5 h 50"/>
                <a:gd name="T18" fmla="*/ 8 w 86"/>
                <a:gd name="T19" fmla="*/ 5 h 50"/>
                <a:gd name="T20" fmla="*/ 9 w 86"/>
                <a:gd name="T21" fmla="*/ 5 h 50"/>
                <a:gd name="T22" fmla="*/ 9 w 86"/>
                <a:gd name="T23" fmla="*/ 5 h 50"/>
                <a:gd name="T24" fmla="*/ 9 w 86"/>
                <a:gd name="T25" fmla="*/ 4 h 50"/>
                <a:gd name="T26" fmla="*/ 10 w 86"/>
                <a:gd name="T27" fmla="*/ 4 h 50"/>
                <a:gd name="T28" fmla="*/ 10 w 86"/>
                <a:gd name="T29" fmla="*/ 3 h 50"/>
                <a:gd name="T30" fmla="*/ 10 w 86"/>
                <a:gd name="T31" fmla="*/ 2 h 50"/>
                <a:gd name="T32" fmla="*/ 9 w 86"/>
                <a:gd name="T33" fmla="*/ 1 h 50"/>
                <a:gd name="T34" fmla="*/ 9 w 86"/>
                <a:gd name="T35" fmla="*/ 1 h 50"/>
                <a:gd name="T36" fmla="*/ 9 w 86"/>
                <a:gd name="T37" fmla="*/ 1 h 50"/>
                <a:gd name="T38" fmla="*/ 9 w 86"/>
                <a:gd name="T39" fmla="*/ 0 h 50"/>
                <a:gd name="T40" fmla="*/ 8 w 86"/>
                <a:gd name="T41" fmla="*/ 0 h 50"/>
                <a:gd name="T42" fmla="*/ 0 w 86"/>
                <a:gd name="T43" fmla="*/ 4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23" name="Freeform 407"/>
            <p:cNvSpPr>
              <a:spLocks/>
            </p:cNvSpPr>
            <p:nvPr/>
          </p:nvSpPr>
          <p:spPr bwMode="auto">
            <a:xfrm>
              <a:off x="1379" y="1163"/>
              <a:ext cx="55" cy="25"/>
            </a:xfrm>
            <a:custGeom>
              <a:avLst/>
              <a:gdLst>
                <a:gd name="T0" fmla="*/ 12 w 172"/>
                <a:gd name="T1" fmla="*/ 7 h 74"/>
                <a:gd name="T2" fmla="*/ 11 w 172"/>
                <a:gd name="T3" fmla="*/ 7 h 74"/>
                <a:gd name="T4" fmla="*/ 10 w 172"/>
                <a:gd name="T5" fmla="*/ 7 h 74"/>
                <a:gd name="T6" fmla="*/ 9 w 172"/>
                <a:gd name="T7" fmla="*/ 7 h 74"/>
                <a:gd name="T8" fmla="*/ 8 w 172"/>
                <a:gd name="T9" fmla="*/ 7 h 74"/>
                <a:gd name="T10" fmla="*/ 6 w 172"/>
                <a:gd name="T11" fmla="*/ 8 h 74"/>
                <a:gd name="T12" fmla="*/ 4 w 172"/>
                <a:gd name="T13" fmla="*/ 8 h 74"/>
                <a:gd name="T14" fmla="*/ 4 w 172"/>
                <a:gd name="T15" fmla="*/ 7 h 74"/>
                <a:gd name="T16" fmla="*/ 4 w 172"/>
                <a:gd name="T17" fmla="*/ 6 h 74"/>
                <a:gd name="T18" fmla="*/ 3 w 172"/>
                <a:gd name="T19" fmla="*/ 6 h 74"/>
                <a:gd name="T20" fmla="*/ 2 w 172"/>
                <a:gd name="T21" fmla="*/ 5 h 74"/>
                <a:gd name="T22" fmla="*/ 2 w 172"/>
                <a:gd name="T23" fmla="*/ 5 h 74"/>
                <a:gd name="T24" fmla="*/ 1 w 172"/>
                <a:gd name="T25" fmla="*/ 5 h 74"/>
                <a:gd name="T26" fmla="*/ 1 w 172"/>
                <a:gd name="T27" fmla="*/ 5 h 74"/>
                <a:gd name="T28" fmla="*/ 0 w 172"/>
                <a:gd name="T29" fmla="*/ 4 h 74"/>
                <a:gd name="T30" fmla="*/ 0 w 172"/>
                <a:gd name="T31" fmla="*/ 4 h 74"/>
                <a:gd name="T32" fmla="*/ 0 w 172"/>
                <a:gd name="T33" fmla="*/ 3 h 74"/>
                <a:gd name="T34" fmla="*/ 0 w 172"/>
                <a:gd name="T35" fmla="*/ 3 h 74"/>
                <a:gd name="T36" fmla="*/ 0 w 172"/>
                <a:gd name="T37" fmla="*/ 2 h 74"/>
                <a:gd name="T38" fmla="*/ 1 w 172"/>
                <a:gd name="T39" fmla="*/ 2 h 74"/>
                <a:gd name="T40" fmla="*/ 1 w 172"/>
                <a:gd name="T41" fmla="*/ 2 h 74"/>
                <a:gd name="T42" fmla="*/ 1 w 172"/>
                <a:gd name="T43" fmla="*/ 1 h 74"/>
                <a:gd name="T44" fmla="*/ 2 w 172"/>
                <a:gd name="T45" fmla="*/ 1 h 74"/>
                <a:gd name="T46" fmla="*/ 3 w 172"/>
                <a:gd name="T47" fmla="*/ 1 h 74"/>
                <a:gd name="T48" fmla="*/ 3 w 172"/>
                <a:gd name="T49" fmla="*/ 0 h 74"/>
                <a:gd name="T50" fmla="*/ 4 w 172"/>
                <a:gd name="T51" fmla="*/ 0 h 74"/>
                <a:gd name="T52" fmla="*/ 6 w 172"/>
                <a:gd name="T53" fmla="*/ 0 h 74"/>
                <a:gd name="T54" fmla="*/ 7 w 172"/>
                <a:gd name="T55" fmla="*/ 0 h 74"/>
                <a:gd name="T56" fmla="*/ 8 w 172"/>
                <a:gd name="T57" fmla="*/ 0 h 74"/>
                <a:gd name="T58" fmla="*/ 10 w 172"/>
                <a:gd name="T59" fmla="*/ 0 h 74"/>
                <a:gd name="T60" fmla="*/ 11 w 172"/>
                <a:gd name="T61" fmla="*/ 0 h 74"/>
                <a:gd name="T62" fmla="*/ 12 w 172"/>
                <a:gd name="T63" fmla="*/ 1 h 74"/>
                <a:gd name="T64" fmla="*/ 13 w 172"/>
                <a:gd name="T65" fmla="*/ 1 h 74"/>
                <a:gd name="T66" fmla="*/ 14 w 172"/>
                <a:gd name="T67" fmla="*/ 2 h 74"/>
                <a:gd name="T68" fmla="*/ 15 w 172"/>
                <a:gd name="T69" fmla="*/ 2 h 74"/>
                <a:gd name="T70" fmla="*/ 16 w 172"/>
                <a:gd name="T71" fmla="*/ 3 h 74"/>
                <a:gd name="T72" fmla="*/ 18 w 172"/>
                <a:gd name="T73" fmla="*/ 3 h 74"/>
                <a:gd name="T74" fmla="*/ 18 w 172"/>
                <a:gd name="T75" fmla="*/ 5 h 74"/>
                <a:gd name="T76" fmla="*/ 17 w 172"/>
                <a:gd name="T77" fmla="*/ 5 h 74"/>
                <a:gd name="T78" fmla="*/ 17 w 172"/>
                <a:gd name="T79" fmla="*/ 6 h 74"/>
                <a:gd name="T80" fmla="*/ 16 w 172"/>
                <a:gd name="T81" fmla="*/ 6 h 74"/>
                <a:gd name="T82" fmla="*/ 16 w 172"/>
                <a:gd name="T83" fmla="*/ 7 h 74"/>
                <a:gd name="T84" fmla="*/ 16 w 172"/>
                <a:gd name="T85" fmla="*/ 7 h 74"/>
                <a:gd name="T86" fmla="*/ 15 w 172"/>
                <a:gd name="T87" fmla="*/ 7 h 74"/>
                <a:gd name="T88" fmla="*/ 15 w 172"/>
                <a:gd name="T89" fmla="*/ 7 h 74"/>
                <a:gd name="T90" fmla="*/ 14 w 172"/>
                <a:gd name="T91" fmla="*/ 7 h 74"/>
                <a:gd name="T92" fmla="*/ 13 w 172"/>
                <a:gd name="T93" fmla="*/ 7 h 74"/>
                <a:gd name="T94" fmla="*/ 12 w 172"/>
                <a:gd name="T95" fmla="*/ 7 h 74"/>
                <a:gd name="T96" fmla="*/ 12 w 172"/>
                <a:gd name="T97" fmla="*/ 7 h 74"/>
                <a:gd name="T98" fmla="*/ 10 w 172"/>
                <a:gd name="T99" fmla="*/ 6 h 74"/>
                <a:gd name="T100" fmla="*/ 11 w 172"/>
                <a:gd name="T101" fmla="*/ 6 h 74"/>
                <a:gd name="T102" fmla="*/ 12 w 172"/>
                <a:gd name="T103" fmla="*/ 7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24" name="Freeform 408"/>
            <p:cNvSpPr>
              <a:spLocks/>
            </p:cNvSpPr>
            <p:nvPr/>
          </p:nvSpPr>
          <p:spPr bwMode="auto">
            <a:xfrm>
              <a:off x="1450" y="1171"/>
              <a:ext cx="38" cy="17"/>
            </a:xfrm>
            <a:custGeom>
              <a:avLst/>
              <a:gdLst>
                <a:gd name="T0" fmla="*/ 3 w 120"/>
                <a:gd name="T1" fmla="*/ 6 h 49"/>
                <a:gd name="T2" fmla="*/ 5 w 120"/>
                <a:gd name="T3" fmla="*/ 6 h 49"/>
                <a:gd name="T4" fmla="*/ 6 w 120"/>
                <a:gd name="T5" fmla="*/ 6 h 49"/>
                <a:gd name="T6" fmla="*/ 8 w 120"/>
                <a:gd name="T7" fmla="*/ 6 h 49"/>
                <a:gd name="T8" fmla="*/ 9 w 120"/>
                <a:gd name="T9" fmla="*/ 5 h 49"/>
                <a:gd name="T10" fmla="*/ 10 w 120"/>
                <a:gd name="T11" fmla="*/ 5 h 49"/>
                <a:gd name="T12" fmla="*/ 10 w 120"/>
                <a:gd name="T13" fmla="*/ 5 h 49"/>
                <a:gd name="T14" fmla="*/ 10 w 120"/>
                <a:gd name="T15" fmla="*/ 4 h 49"/>
                <a:gd name="T16" fmla="*/ 11 w 120"/>
                <a:gd name="T17" fmla="*/ 4 h 49"/>
                <a:gd name="T18" fmla="*/ 11 w 120"/>
                <a:gd name="T19" fmla="*/ 3 h 49"/>
                <a:gd name="T20" fmla="*/ 12 w 120"/>
                <a:gd name="T21" fmla="*/ 1 h 49"/>
                <a:gd name="T22" fmla="*/ 10 w 120"/>
                <a:gd name="T23" fmla="*/ 1 h 49"/>
                <a:gd name="T24" fmla="*/ 9 w 120"/>
                <a:gd name="T25" fmla="*/ 0 h 49"/>
                <a:gd name="T26" fmla="*/ 7 w 120"/>
                <a:gd name="T27" fmla="*/ 0 h 49"/>
                <a:gd name="T28" fmla="*/ 5 w 120"/>
                <a:gd name="T29" fmla="*/ 0 h 49"/>
                <a:gd name="T30" fmla="*/ 3 w 120"/>
                <a:gd name="T31" fmla="*/ 0 h 49"/>
                <a:gd name="T32" fmla="*/ 2 w 120"/>
                <a:gd name="T33" fmla="*/ 0 h 49"/>
                <a:gd name="T34" fmla="*/ 1 w 120"/>
                <a:gd name="T35" fmla="*/ 0 h 49"/>
                <a:gd name="T36" fmla="*/ 0 w 120"/>
                <a:gd name="T37" fmla="*/ 1 h 49"/>
                <a:gd name="T38" fmla="*/ 0 w 120"/>
                <a:gd name="T39" fmla="*/ 3 h 49"/>
                <a:gd name="T40" fmla="*/ 0 w 120"/>
                <a:gd name="T41" fmla="*/ 4 h 49"/>
                <a:gd name="T42" fmla="*/ 1 w 120"/>
                <a:gd name="T43" fmla="*/ 5 h 49"/>
                <a:gd name="T44" fmla="*/ 1 w 120"/>
                <a:gd name="T45" fmla="*/ 5 h 49"/>
                <a:gd name="T46" fmla="*/ 1 w 120"/>
                <a:gd name="T47" fmla="*/ 6 h 49"/>
                <a:gd name="T48" fmla="*/ 2 w 120"/>
                <a:gd name="T49" fmla="*/ 6 h 49"/>
                <a:gd name="T50" fmla="*/ 3 w 120"/>
                <a:gd name="T51" fmla="*/ 6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25" name="Freeform 409"/>
            <p:cNvSpPr>
              <a:spLocks/>
            </p:cNvSpPr>
            <p:nvPr/>
          </p:nvSpPr>
          <p:spPr bwMode="auto">
            <a:xfrm>
              <a:off x="1441" y="1194"/>
              <a:ext cx="26" cy="19"/>
            </a:xfrm>
            <a:custGeom>
              <a:avLst/>
              <a:gdLst>
                <a:gd name="T0" fmla="*/ 3 w 85"/>
                <a:gd name="T1" fmla="*/ 0 h 61"/>
                <a:gd name="T2" fmla="*/ 2 w 85"/>
                <a:gd name="T3" fmla="*/ 1 h 61"/>
                <a:gd name="T4" fmla="*/ 1 w 85"/>
                <a:gd name="T5" fmla="*/ 1 h 61"/>
                <a:gd name="T6" fmla="*/ 1 w 85"/>
                <a:gd name="T7" fmla="*/ 2 h 61"/>
                <a:gd name="T8" fmla="*/ 0 w 85"/>
                <a:gd name="T9" fmla="*/ 2 h 61"/>
                <a:gd name="T10" fmla="*/ 0 w 85"/>
                <a:gd name="T11" fmla="*/ 2 h 61"/>
                <a:gd name="T12" fmla="*/ 0 w 85"/>
                <a:gd name="T13" fmla="*/ 3 h 61"/>
                <a:gd name="T14" fmla="*/ 0 w 85"/>
                <a:gd name="T15" fmla="*/ 3 h 61"/>
                <a:gd name="T16" fmla="*/ 0 w 85"/>
                <a:gd name="T17" fmla="*/ 4 h 61"/>
                <a:gd name="T18" fmla="*/ 0 w 85"/>
                <a:gd name="T19" fmla="*/ 4 h 61"/>
                <a:gd name="T20" fmla="*/ 1 w 85"/>
                <a:gd name="T21" fmla="*/ 4 h 61"/>
                <a:gd name="T22" fmla="*/ 1 w 85"/>
                <a:gd name="T23" fmla="*/ 5 h 61"/>
                <a:gd name="T24" fmla="*/ 2 w 85"/>
                <a:gd name="T25" fmla="*/ 5 h 61"/>
                <a:gd name="T26" fmla="*/ 2 w 85"/>
                <a:gd name="T27" fmla="*/ 5 h 61"/>
                <a:gd name="T28" fmla="*/ 3 w 85"/>
                <a:gd name="T29" fmla="*/ 6 h 61"/>
                <a:gd name="T30" fmla="*/ 4 w 85"/>
                <a:gd name="T31" fmla="*/ 6 h 61"/>
                <a:gd name="T32" fmla="*/ 5 w 85"/>
                <a:gd name="T33" fmla="*/ 6 h 61"/>
                <a:gd name="T34" fmla="*/ 5 w 85"/>
                <a:gd name="T35" fmla="*/ 6 h 61"/>
                <a:gd name="T36" fmla="*/ 6 w 85"/>
                <a:gd name="T37" fmla="*/ 6 h 61"/>
                <a:gd name="T38" fmla="*/ 6 w 85"/>
                <a:gd name="T39" fmla="*/ 6 h 61"/>
                <a:gd name="T40" fmla="*/ 6 w 85"/>
                <a:gd name="T41" fmla="*/ 6 h 61"/>
                <a:gd name="T42" fmla="*/ 7 w 85"/>
                <a:gd name="T43" fmla="*/ 5 h 61"/>
                <a:gd name="T44" fmla="*/ 7 w 85"/>
                <a:gd name="T45" fmla="*/ 5 h 61"/>
                <a:gd name="T46" fmla="*/ 7 w 85"/>
                <a:gd name="T47" fmla="*/ 4 h 61"/>
                <a:gd name="T48" fmla="*/ 8 w 85"/>
                <a:gd name="T49" fmla="*/ 3 h 61"/>
                <a:gd name="T50" fmla="*/ 8 w 85"/>
                <a:gd name="T51" fmla="*/ 2 h 61"/>
                <a:gd name="T52" fmla="*/ 8 w 85"/>
                <a:gd name="T53" fmla="*/ 2 h 61"/>
                <a:gd name="T54" fmla="*/ 3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26" name="Freeform 410"/>
            <p:cNvSpPr>
              <a:spLocks/>
            </p:cNvSpPr>
            <p:nvPr/>
          </p:nvSpPr>
          <p:spPr bwMode="auto">
            <a:xfrm>
              <a:off x="1254" y="1188"/>
              <a:ext cx="31" cy="6"/>
            </a:xfrm>
            <a:custGeom>
              <a:avLst/>
              <a:gdLst>
                <a:gd name="T0" fmla="*/ 0 w 100"/>
                <a:gd name="T1" fmla="*/ 1 h 19"/>
                <a:gd name="T2" fmla="*/ 1 w 100"/>
                <a:gd name="T3" fmla="*/ 1 h 19"/>
                <a:gd name="T4" fmla="*/ 1 w 100"/>
                <a:gd name="T5" fmla="*/ 2 h 19"/>
                <a:gd name="T6" fmla="*/ 2 w 100"/>
                <a:gd name="T7" fmla="*/ 2 h 19"/>
                <a:gd name="T8" fmla="*/ 2 w 100"/>
                <a:gd name="T9" fmla="*/ 2 h 19"/>
                <a:gd name="T10" fmla="*/ 10 w 100"/>
                <a:gd name="T11" fmla="*/ 1 h 19"/>
                <a:gd name="T12" fmla="*/ 7 w 100"/>
                <a:gd name="T13" fmla="*/ 0 h 19"/>
                <a:gd name="T14" fmla="*/ 5 w 100"/>
                <a:gd name="T15" fmla="*/ 0 h 19"/>
                <a:gd name="T16" fmla="*/ 3 w 100"/>
                <a:gd name="T17" fmla="*/ 0 h 19"/>
                <a:gd name="T18" fmla="*/ 2 w 100"/>
                <a:gd name="T19" fmla="*/ 0 h 19"/>
                <a:gd name="T20" fmla="*/ 1 w 100"/>
                <a:gd name="T21" fmla="*/ 0 h 19"/>
                <a:gd name="T22" fmla="*/ 0 w 100"/>
                <a:gd name="T23" fmla="*/ 1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27" name="Freeform 411"/>
            <p:cNvSpPr>
              <a:spLocks/>
            </p:cNvSpPr>
            <p:nvPr/>
          </p:nvSpPr>
          <p:spPr bwMode="auto">
            <a:xfrm>
              <a:off x="1272" y="1168"/>
              <a:ext cx="53" cy="15"/>
            </a:xfrm>
            <a:custGeom>
              <a:avLst/>
              <a:gdLst>
                <a:gd name="T0" fmla="*/ 0 w 166"/>
                <a:gd name="T1" fmla="*/ 3 h 45"/>
                <a:gd name="T2" fmla="*/ 0 w 166"/>
                <a:gd name="T3" fmla="*/ 3 h 45"/>
                <a:gd name="T4" fmla="*/ 0 w 166"/>
                <a:gd name="T5" fmla="*/ 3 h 45"/>
                <a:gd name="T6" fmla="*/ 1 w 166"/>
                <a:gd name="T7" fmla="*/ 4 h 45"/>
                <a:gd name="T8" fmla="*/ 1 w 166"/>
                <a:gd name="T9" fmla="*/ 4 h 45"/>
                <a:gd name="T10" fmla="*/ 3 w 166"/>
                <a:gd name="T11" fmla="*/ 4 h 45"/>
                <a:gd name="T12" fmla="*/ 4 w 166"/>
                <a:gd name="T13" fmla="*/ 5 h 45"/>
                <a:gd name="T14" fmla="*/ 8 w 166"/>
                <a:gd name="T15" fmla="*/ 5 h 45"/>
                <a:gd name="T16" fmla="*/ 9 w 166"/>
                <a:gd name="T17" fmla="*/ 5 h 45"/>
                <a:gd name="T18" fmla="*/ 17 w 166"/>
                <a:gd name="T19" fmla="*/ 3 h 45"/>
                <a:gd name="T20" fmla="*/ 16 w 166"/>
                <a:gd name="T21" fmla="*/ 3 h 45"/>
                <a:gd name="T22" fmla="*/ 14 w 166"/>
                <a:gd name="T23" fmla="*/ 2 h 45"/>
                <a:gd name="T24" fmla="*/ 11 w 166"/>
                <a:gd name="T25" fmla="*/ 1 h 45"/>
                <a:gd name="T26" fmla="*/ 8 w 166"/>
                <a:gd name="T27" fmla="*/ 0 h 45"/>
                <a:gd name="T28" fmla="*/ 7 w 166"/>
                <a:gd name="T29" fmla="*/ 0 h 45"/>
                <a:gd name="T30" fmla="*/ 5 w 166"/>
                <a:gd name="T31" fmla="*/ 0 h 45"/>
                <a:gd name="T32" fmla="*/ 4 w 166"/>
                <a:gd name="T33" fmla="*/ 0 h 45"/>
                <a:gd name="T34" fmla="*/ 3 w 166"/>
                <a:gd name="T35" fmla="*/ 0 h 45"/>
                <a:gd name="T36" fmla="*/ 2 w 166"/>
                <a:gd name="T37" fmla="*/ 0 h 45"/>
                <a:gd name="T38" fmla="*/ 1 w 166"/>
                <a:gd name="T39" fmla="*/ 1 h 45"/>
                <a:gd name="T40" fmla="*/ 1 w 166"/>
                <a:gd name="T41" fmla="*/ 1 h 45"/>
                <a:gd name="T42" fmla="*/ 1 w 166"/>
                <a:gd name="T43" fmla="*/ 1 h 45"/>
                <a:gd name="T44" fmla="*/ 0 w 166"/>
                <a:gd name="T45" fmla="*/ 1 h 45"/>
                <a:gd name="T46" fmla="*/ 0 w 166"/>
                <a:gd name="T47" fmla="*/ 2 h 45"/>
                <a:gd name="T48" fmla="*/ 0 w 166"/>
                <a:gd name="T49" fmla="*/ 2 h 45"/>
                <a:gd name="T50" fmla="*/ 0 w 166"/>
                <a:gd name="T51" fmla="*/ 3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28" name="Freeform 412"/>
            <p:cNvSpPr>
              <a:spLocks/>
            </p:cNvSpPr>
            <p:nvPr/>
          </p:nvSpPr>
          <p:spPr bwMode="auto">
            <a:xfrm>
              <a:off x="1488" y="1422"/>
              <a:ext cx="11" cy="8"/>
            </a:xfrm>
            <a:custGeom>
              <a:avLst/>
              <a:gdLst>
                <a:gd name="T0" fmla="*/ 0 w 33"/>
                <a:gd name="T1" fmla="*/ 0 h 25"/>
                <a:gd name="T2" fmla="*/ 0 w 33"/>
                <a:gd name="T3" fmla="*/ 1 h 25"/>
                <a:gd name="T4" fmla="*/ 0 w 33"/>
                <a:gd name="T5" fmla="*/ 2 h 25"/>
                <a:gd name="T6" fmla="*/ 1 w 33"/>
                <a:gd name="T7" fmla="*/ 2 h 25"/>
                <a:gd name="T8" fmla="*/ 1 w 33"/>
                <a:gd name="T9" fmla="*/ 2 h 25"/>
                <a:gd name="T10" fmla="*/ 2 w 33"/>
                <a:gd name="T11" fmla="*/ 3 h 25"/>
                <a:gd name="T12" fmla="*/ 2 w 33"/>
                <a:gd name="T13" fmla="*/ 3 h 25"/>
                <a:gd name="T14" fmla="*/ 3 w 33"/>
                <a:gd name="T15" fmla="*/ 3 h 25"/>
                <a:gd name="T16" fmla="*/ 4 w 33"/>
                <a:gd name="T17" fmla="*/ 3 h 25"/>
                <a:gd name="T18" fmla="*/ 4 w 33"/>
                <a:gd name="T19" fmla="*/ 0 h 25"/>
                <a:gd name="T20" fmla="*/ 3 w 33"/>
                <a:gd name="T21" fmla="*/ 0 h 25"/>
                <a:gd name="T22" fmla="*/ 2 w 33"/>
                <a:gd name="T23" fmla="*/ 0 h 25"/>
                <a:gd name="T24" fmla="*/ 1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29" name="Freeform 413"/>
            <p:cNvSpPr>
              <a:spLocks/>
            </p:cNvSpPr>
            <p:nvPr/>
          </p:nvSpPr>
          <p:spPr bwMode="auto">
            <a:xfrm>
              <a:off x="1605" y="1729"/>
              <a:ext cx="16" cy="20"/>
            </a:xfrm>
            <a:custGeom>
              <a:avLst/>
              <a:gdLst>
                <a:gd name="T0" fmla="*/ 0 w 48"/>
                <a:gd name="T1" fmla="*/ 6 h 62"/>
                <a:gd name="T2" fmla="*/ 1 w 48"/>
                <a:gd name="T3" fmla="*/ 6 h 62"/>
                <a:gd name="T4" fmla="*/ 2 w 48"/>
                <a:gd name="T5" fmla="*/ 5 h 62"/>
                <a:gd name="T6" fmla="*/ 3 w 48"/>
                <a:gd name="T7" fmla="*/ 5 h 62"/>
                <a:gd name="T8" fmla="*/ 4 w 48"/>
                <a:gd name="T9" fmla="*/ 4 h 62"/>
                <a:gd name="T10" fmla="*/ 5 w 48"/>
                <a:gd name="T11" fmla="*/ 3 h 62"/>
                <a:gd name="T12" fmla="*/ 5 w 48"/>
                <a:gd name="T13" fmla="*/ 2 h 62"/>
                <a:gd name="T14" fmla="*/ 5 w 48"/>
                <a:gd name="T15" fmla="*/ 1 h 62"/>
                <a:gd name="T16" fmla="*/ 5 w 48"/>
                <a:gd name="T17" fmla="*/ 0 h 62"/>
                <a:gd name="T18" fmla="*/ 4 w 48"/>
                <a:gd name="T19" fmla="*/ 0 h 62"/>
                <a:gd name="T20" fmla="*/ 4 w 48"/>
                <a:gd name="T21" fmla="*/ 1 h 62"/>
                <a:gd name="T22" fmla="*/ 3 w 48"/>
                <a:gd name="T23" fmla="*/ 1 h 62"/>
                <a:gd name="T24" fmla="*/ 2 w 48"/>
                <a:gd name="T25" fmla="*/ 2 h 62"/>
                <a:gd name="T26" fmla="*/ 1 w 48"/>
                <a:gd name="T27" fmla="*/ 2 h 62"/>
                <a:gd name="T28" fmla="*/ 1 w 48"/>
                <a:gd name="T29" fmla="*/ 3 h 62"/>
                <a:gd name="T30" fmla="*/ 0 w 48"/>
                <a:gd name="T31" fmla="*/ 3 h 62"/>
                <a:gd name="T32" fmla="*/ 0 w 48"/>
                <a:gd name="T33" fmla="*/ 4 h 62"/>
                <a:gd name="T34" fmla="*/ 0 w 48"/>
                <a:gd name="T35" fmla="*/ 4 h 62"/>
                <a:gd name="T36" fmla="*/ 0 w 48"/>
                <a:gd name="T37" fmla="*/ 5 h 62"/>
                <a:gd name="T38" fmla="*/ 0 w 48"/>
                <a:gd name="T39" fmla="*/ 5 h 62"/>
                <a:gd name="T40" fmla="*/ 0 w 48"/>
                <a:gd name="T41" fmla="*/ 6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30" name="Freeform 414"/>
            <p:cNvSpPr>
              <a:spLocks/>
            </p:cNvSpPr>
            <p:nvPr/>
          </p:nvSpPr>
          <p:spPr bwMode="auto">
            <a:xfrm>
              <a:off x="1554" y="1729"/>
              <a:ext cx="36" cy="20"/>
            </a:xfrm>
            <a:custGeom>
              <a:avLst/>
              <a:gdLst>
                <a:gd name="T0" fmla="*/ 5 w 113"/>
                <a:gd name="T1" fmla="*/ 0 h 62"/>
                <a:gd name="T2" fmla="*/ 4 w 113"/>
                <a:gd name="T3" fmla="*/ 1 h 62"/>
                <a:gd name="T4" fmla="*/ 2 w 113"/>
                <a:gd name="T5" fmla="*/ 2 h 62"/>
                <a:gd name="T6" fmla="*/ 1 w 113"/>
                <a:gd name="T7" fmla="*/ 3 h 62"/>
                <a:gd name="T8" fmla="*/ 0 w 113"/>
                <a:gd name="T9" fmla="*/ 4 h 62"/>
                <a:gd name="T10" fmla="*/ 2 w 113"/>
                <a:gd name="T11" fmla="*/ 5 h 62"/>
                <a:gd name="T12" fmla="*/ 4 w 113"/>
                <a:gd name="T13" fmla="*/ 5 h 62"/>
                <a:gd name="T14" fmla="*/ 5 w 113"/>
                <a:gd name="T15" fmla="*/ 6 h 62"/>
                <a:gd name="T16" fmla="*/ 6 w 113"/>
                <a:gd name="T17" fmla="*/ 6 h 62"/>
                <a:gd name="T18" fmla="*/ 7 w 113"/>
                <a:gd name="T19" fmla="*/ 6 h 62"/>
                <a:gd name="T20" fmla="*/ 9 w 113"/>
                <a:gd name="T21" fmla="*/ 6 h 62"/>
                <a:gd name="T22" fmla="*/ 10 w 113"/>
                <a:gd name="T23" fmla="*/ 6 h 62"/>
                <a:gd name="T24" fmla="*/ 11 w 113"/>
                <a:gd name="T25" fmla="*/ 6 h 62"/>
                <a:gd name="T26" fmla="*/ 11 w 113"/>
                <a:gd name="T27" fmla="*/ 6 h 62"/>
                <a:gd name="T28" fmla="*/ 11 w 113"/>
                <a:gd name="T29" fmla="*/ 5 h 62"/>
                <a:gd name="T30" fmla="*/ 11 w 113"/>
                <a:gd name="T31" fmla="*/ 5 h 62"/>
                <a:gd name="T32" fmla="*/ 11 w 113"/>
                <a:gd name="T33" fmla="*/ 5 h 62"/>
                <a:gd name="T34" fmla="*/ 9 w 113"/>
                <a:gd name="T35" fmla="*/ 4 h 62"/>
                <a:gd name="T36" fmla="*/ 7 w 113"/>
                <a:gd name="T37" fmla="*/ 3 h 62"/>
                <a:gd name="T38" fmla="*/ 7 w 113"/>
                <a:gd name="T39" fmla="*/ 3 h 62"/>
                <a:gd name="T40" fmla="*/ 6 w 113"/>
                <a:gd name="T41" fmla="*/ 3 h 62"/>
                <a:gd name="T42" fmla="*/ 6 w 113"/>
                <a:gd name="T43" fmla="*/ 2 h 62"/>
                <a:gd name="T44" fmla="*/ 5 w 113"/>
                <a:gd name="T45" fmla="*/ 2 h 62"/>
                <a:gd name="T46" fmla="*/ 5 w 113"/>
                <a:gd name="T47" fmla="*/ 2 h 62"/>
                <a:gd name="T48" fmla="*/ 5 w 113"/>
                <a:gd name="T49" fmla="*/ 1 h 62"/>
                <a:gd name="T50" fmla="*/ 5 w 113"/>
                <a:gd name="T51" fmla="*/ 1 h 62"/>
                <a:gd name="T52" fmla="*/ 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31" name="Freeform 415"/>
            <p:cNvSpPr>
              <a:spLocks/>
            </p:cNvSpPr>
            <p:nvPr/>
          </p:nvSpPr>
          <p:spPr bwMode="auto">
            <a:xfrm>
              <a:off x="1748" y="1188"/>
              <a:ext cx="29" cy="15"/>
            </a:xfrm>
            <a:custGeom>
              <a:avLst/>
              <a:gdLst>
                <a:gd name="T0" fmla="*/ 0 w 93"/>
                <a:gd name="T1" fmla="*/ 0 h 50"/>
                <a:gd name="T2" fmla="*/ 2 w 93"/>
                <a:gd name="T3" fmla="*/ 0 h 50"/>
                <a:gd name="T4" fmla="*/ 3 w 93"/>
                <a:gd name="T5" fmla="*/ 0 h 50"/>
                <a:gd name="T6" fmla="*/ 4 w 93"/>
                <a:gd name="T7" fmla="*/ 0 h 50"/>
                <a:gd name="T8" fmla="*/ 6 w 93"/>
                <a:gd name="T9" fmla="*/ 1 h 50"/>
                <a:gd name="T10" fmla="*/ 6 w 93"/>
                <a:gd name="T11" fmla="*/ 1 h 50"/>
                <a:gd name="T12" fmla="*/ 7 w 93"/>
                <a:gd name="T13" fmla="*/ 1 h 50"/>
                <a:gd name="T14" fmla="*/ 7 w 93"/>
                <a:gd name="T15" fmla="*/ 1 h 50"/>
                <a:gd name="T16" fmla="*/ 8 w 93"/>
                <a:gd name="T17" fmla="*/ 2 h 50"/>
                <a:gd name="T18" fmla="*/ 8 w 93"/>
                <a:gd name="T19" fmla="*/ 2 h 50"/>
                <a:gd name="T20" fmla="*/ 9 w 93"/>
                <a:gd name="T21" fmla="*/ 2 h 50"/>
                <a:gd name="T22" fmla="*/ 9 w 93"/>
                <a:gd name="T23" fmla="*/ 3 h 50"/>
                <a:gd name="T24" fmla="*/ 9 w 93"/>
                <a:gd name="T25" fmla="*/ 3 h 50"/>
                <a:gd name="T26" fmla="*/ 8 w 93"/>
                <a:gd name="T27" fmla="*/ 3 h 50"/>
                <a:gd name="T28" fmla="*/ 7 w 93"/>
                <a:gd name="T29" fmla="*/ 4 h 50"/>
                <a:gd name="T30" fmla="*/ 6 w 93"/>
                <a:gd name="T31" fmla="*/ 4 h 50"/>
                <a:gd name="T32" fmla="*/ 5 w 93"/>
                <a:gd name="T33" fmla="*/ 4 h 50"/>
                <a:gd name="T34" fmla="*/ 4 w 93"/>
                <a:gd name="T35" fmla="*/ 4 h 50"/>
                <a:gd name="T36" fmla="*/ 3 w 93"/>
                <a:gd name="T37" fmla="*/ 5 h 50"/>
                <a:gd name="T38" fmla="*/ 3 w 93"/>
                <a:gd name="T39" fmla="*/ 5 h 50"/>
                <a:gd name="T40" fmla="*/ 3 w 93"/>
                <a:gd name="T41" fmla="*/ 4 h 50"/>
                <a:gd name="T42" fmla="*/ 2 w 93"/>
                <a:gd name="T43" fmla="*/ 4 h 50"/>
                <a:gd name="T44" fmla="*/ 2 w 93"/>
                <a:gd name="T45" fmla="*/ 4 h 50"/>
                <a:gd name="T46" fmla="*/ 2 w 93"/>
                <a:gd name="T47" fmla="*/ 4 h 50"/>
                <a:gd name="T48" fmla="*/ 2 w 93"/>
                <a:gd name="T49" fmla="*/ 3 h 50"/>
                <a:gd name="T50" fmla="*/ 2 w 93"/>
                <a:gd name="T51" fmla="*/ 3 h 50"/>
                <a:gd name="T52" fmla="*/ 2 w 93"/>
                <a:gd name="T53" fmla="*/ 2 h 50"/>
                <a:gd name="T54" fmla="*/ 2 w 93"/>
                <a:gd name="T55" fmla="*/ 2 h 50"/>
                <a:gd name="T56" fmla="*/ 2 w 93"/>
                <a:gd name="T57" fmla="*/ 2 h 50"/>
                <a:gd name="T58" fmla="*/ 0 w 93"/>
                <a:gd name="T59" fmla="*/ 2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32" name="Freeform 416"/>
            <p:cNvSpPr>
              <a:spLocks/>
            </p:cNvSpPr>
            <p:nvPr/>
          </p:nvSpPr>
          <p:spPr bwMode="auto">
            <a:xfrm>
              <a:off x="1436" y="1246"/>
              <a:ext cx="331" cy="198"/>
            </a:xfrm>
            <a:custGeom>
              <a:avLst/>
              <a:gdLst>
                <a:gd name="T0" fmla="*/ 2 w 1029"/>
                <a:gd name="T1" fmla="*/ 12 h 604"/>
                <a:gd name="T2" fmla="*/ 7 w 1029"/>
                <a:gd name="T3" fmla="*/ 7 h 604"/>
                <a:gd name="T4" fmla="*/ 28 w 1029"/>
                <a:gd name="T5" fmla="*/ 0 h 604"/>
                <a:gd name="T6" fmla="*/ 21 w 1029"/>
                <a:gd name="T7" fmla="*/ 5 h 604"/>
                <a:gd name="T8" fmla="*/ 19 w 1029"/>
                <a:gd name="T9" fmla="*/ 11 h 604"/>
                <a:gd name="T10" fmla="*/ 28 w 1029"/>
                <a:gd name="T11" fmla="*/ 7 h 604"/>
                <a:gd name="T12" fmla="*/ 41 w 1029"/>
                <a:gd name="T13" fmla="*/ 2 h 604"/>
                <a:gd name="T14" fmla="*/ 45 w 1029"/>
                <a:gd name="T15" fmla="*/ 3 h 604"/>
                <a:gd name="T16" fmla="*/ 45 w 1029"/>
                <a:gd name="T17" fmla="*/ 8 h 604"/>
                <a:gd name="T18" fmla="*/ 60 w 1029"/>
                <a:gd name="T19" fmla="*/ 9 h 604"/>
                <a:gd name="T20" fmla="*/ 70 w 1029"/>
                <a:gd name="T21" fmla="*/ 10 h 604"/>
                <a:gd name="T22" fmla="*/ 78 w 1029"/>
                <a:gd name="T23" fmla="*/ 12 h 604"/>
                <a:gd name="T24" fmla="*/ 78 w 1029"/>
                <a:gd name="T25" fmla="*/ 14 h 604"/>
                <a:gd name="T26" fmla="*/ 74 w 1029"/>
                <a:gd name="T27" fmla="*/ 20 h 604"/>
                <a:gd name="T28" fmla="*/ 83 w 1029"/>
                <a:gd name="T29" fmla="*/ 18 h 604"/>
                <a:gd name="T30" fmla="*/ 90 w 1029"/>
                <a:gd name="T31" fmla="*/ 21 h 604"/>
                <a:gd name="T32" fmla="*/ 88 w 1029"/>
                <a:gd name="T33" fmla="*/ 26 h 604"/>
                <a:gd name="T34" fmla="*/ 81 w 1029"/>
                <a:gd name="T35" fmla="*/ 27 h 604"/>
                <a:gd name="T36" fmla="*/ 89 w 1029"/>
                <a:gd name="T37" fmla="*/ 30 h 604"/>
                <a:gd name="T38" fmla="*/ 93 w 1029"/>
                <a:gd name="T39" fmla="*/ 35 h 604"/>
                <a:gd name="T40" fmla="*/ 101 w 1029"/>
                <a:gd name="T41" fmla="*/ 35 h 604"/>
                <a:gd name="T42" fmla="*/ 106 w 1029"/>
                <a:gd name="T43" fmla="*/ 38 h 604"/>
                <a:gd name="T44" fmla="*/ 97 w 1029"/>
                <a:gd name="T45" fmla="*/ 44 h 604"/>
                <a:gd name="T46" fmla="*/ 93 w 1029"/>
                <a:gd name="T47" fmla="*/ 45 h 604"/>
                <a:gd name="T48" fmla="*/ 90 w 1029"/>
                <a:gd name="T49" fmla="*/ 48 h 604"/>
                <a:gd name="T50" fmla="*/ 86 w 1029"/>
                <a:gd name="T51" fmla="*/ 45 h 604"/>
                <a:gd name="T52" fmla="*/ 88 w 1029"/>
                <a:gd name="T53" fmla="*/ 42 h 604"/>
                <a:gd name="T54" fmla="*/ 82 w 1029"/>
                <a:gd name="T55" fmla="*/ 41 h 604"/>
                <a:gd name="T56" fmla="*/ 78 w 1029"/>
                <a:gd name="T57" fmla="*/ 39 h 604"/>
                <a:gd name="T58" fmla="*/ 77 w 1029"/>
                <a:gd name="T59" fmla="*/ 42 h 604"/>
                <a:gd name="T60" fmla="*/ 77 w 1029"/>
                <a:gd name="T61" fmla="*/ 48 h 604"/>
                <a:gd name="T62" fmla="*/ 82 w 1029"/>
                <a:gd name="T63" fmla="*/ 56 h 604"/>
                <a:gd name="T64" fmla="*/ 80 w 1029"/>
                <a:gd name="T65" fmla="*/ 59 h 604"/>
                <a:gd name="T66" fmla="*/ 73 w 1029"/>
                <a:gd name="T67" fmla="*/ 60 h 604"/>
                <a:gd name="T68" fmla="*/ 64 w 1029"/>
                <a:gd name="T69" fmla="*/ 55 h 604"/>
                <a:gd name="T70" fmla="*/ 69 w 1029"/>
                <a:gd name="T71" fmla="*/ 61 h 604"/>
                <a:gd name="T72" fmla="*/ 69 w 1029"/>
                <a:gd name="T73" fmla="*/ 65 h 604"/>
                <a:gd name="T74" fmla="*/ 54 w 1029"/>
                <a:gd name="T75" fmla="*/ 61 h 604"/>
                <a:gd name="T76" fmla="*/ 49 w 1029"/>
                <a:gd name="T77" fmla="*/ 56 h 604"/>
                <a:gd name="T78" fmla="*/ 42 w 1029"/>
                <a:gd name="T79" fmla="*/ 51 h 604"/>
                <a:gd name="T80" fmla="*/ 38 w 1029"/>
                <a:gd name="T81" fmla="*/ 49 h 604"/>
                <a:gd name="T82" fmla="*/ 41 w 1029"/>
                <a:gd name="T83" fmla="*/ 47 h 604"/>
                <a:gd name="T84" fmla="*/ 48 w 1029"/>
                <a:gd name="T85" fmla="*/ 43 h 604"/>
                <a:gd name="T86" fmla="*/ 52 w 1029"/>
                <a:gd name="T87" fmla="*/ 41 h 604"/>
                <a:gd name="T88" fmla="*/ 60 w 1029"/>
                <a:gd name="T89" fmla="*/ 41 h 604"/>
                <a:gd name="T90" fmla="*/ 64 w 1029"/>
                <a:gd name="T91" fmla="*/ 42 h 604"/>
                <a:gd name="T92" fmla="*/ 71 w 1029"/>
                <a:gd name="T93" fmla="*/ 42 h 604"/>
                <a:gd name="T94" fmla="*/ 60 w 1029"/>
                <a:gd name="T95" fmla="*/ 38 h 604"/>
                <a:gd name="T96" fmla="*/ 56 w 1029"/>
                <a:gd name="T97" fmla="*/ 39 h 604"/>
                <a:gd name="T98" fmla="*/ 56 w 1029"/>
                <a:gd name="T99" fmla="*/ 38 h 604"/>
                <a:gd name="T100" fmla="*/ 60 w 1029"/>
                <a:gd name="T101" fmla="*/ 33 h 604"/>
                <a:gd name="T102" fmla="*/ 60 w 1029"/>
                <a:gd name="T103" fmla="*/ 30 h 604"/>
                <a:gd name="T104" fmla="*/ 54 w 1029"/>
                <a:gd name="T105" fmla="*/ 27 h 604"/>
                <a:gd name="T106" fmla="*/ 49 w 1029"/>
                <a:gd name="T107" fmla="*/ 21 h 604"/>
                <a:gd name="T108" fmla="*/ 45 w 1029"/>
                <a:gd name="T109" fmla="*/ 18 h 604"/>
                <a:gd name="T110" fmla="*/ 42 w 1029"/>
                <a:gd name="T111" fmla="*/ 17 h 604"/>
                <a:gd name="T112" fmla="*/ 39 w 1029"/>
                <a:gd name="T113" fmla="*/ 22 h 604"/>
                <a:gd name="T114" fmla="*/ 22 w 1029"/>
                <a:gd name="T115" fmla="*/ 19 h 604"/>
                <a:gd name="T116" fmla="*/ 12 w 1029"/>
                <a:gd name="T117" fmla="*/ 20 h 604"/>
                <a:gd name="T118" fmla="*/ 8 w 1029"/>
                <a:gd name="T119" fmla="*/ 20 h 604"/>
                <a:gd name="T120" fmla="*/ 2 w 1029"/>
                <a:gd name="T121" fmla="*/ 19 h 604"/>
                <a:gd name="T122" fmla="*/ 1 w 1029"/>
                <a:gd name="T123" fmla="*/ 17 h 604"/>
                <a:gd name="T124" fmla="*/ 8 w 1029"/>
                <a:gd name="T125" fmla="*/ 16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33" name="Freeform 417"/>
            <p:cNvSpPr>
              <a:spLocks/>
            </p:cNvSpPr>
            <p:nvPr/>
          </p:nvSpPr>
          <p:spPr bwMode="auto">
            <a:xfrm>
              <a:off x="1528" y="1110"/>
              <a:ext cx="409" cy="105"/>
            </a:xfrm>
            <a:custGeom>
              <a:avLst/>
              <a:gdLst>
                <a:gd name="T0" fmla="*/ 83 w 1268"/>
                <a:gd name="T1" fmla="*/ 4 h 321"/>
                <a:gd name="T2" fmla="*/ 85 w 1268"/>
                <a:gd name="T3" fmla="*/ 2 h 321"/>
                <a:gd name="T4" fmla="*/ 88 w 1268"/>
                <a:gd name="T5" fmla="*/ 1 h 321"/>
                <a:gd name="T6" fmla="*/ 90 w 1268"/>
                <a:gd name="T7" fmla="*/ 3 h 321"/>
                <a:gd name="T8" fmla="*/ 98 w 1268"/>
                <a:gd name="T9" fmla="*/ 2 h 321"/>
                <a:gd name="T10" fmla="*/ 106 w 1268"/>
                <a:gd name="T11" fmla="*/ 0 h 321"/>
                <a:gd name="T12" fmla="*/ 113 w 1268"/>
                <a:gd name="T13" fmla="*/ 2 h 321"/>
                <a:gd name="T14" fmla="*/ 118 w 1268"/>
                <a:gd name="T15" fmla="*/ 2 h 321"/>
                <a:gd name="T16" fmla="*/ 132 w 1268"/>
                <a:gd name="T17" fmla="*/ 3 h 321"/>
                <a:gd name="T18" fmla="*/ 129 w 1268"/>
                <a:gd name="T19" fmla="*/ 5 h 321"/>
                <a:gd name="T20" fmla="*/ 121 w 1268"/>
                <a:gd name="T21" fmla="*/ 7 h 321"/>
                <a:gd name="T22" fmla="*/ 110 w 1268"/>
                <a:gd name="T23" fmla="*/ 8 h 321"/>
                <a:gd name="T24" fmla="*/ 107 w 1268"/>
                <a:gd name="T25" fmla="*/ 10 h 321"/>
                <a:gd name="T26" fmla="*/ 104 w 1268"/>
                <a:gd name="T27" fmla="*/ 11 h 321"/>
                <a:gd name="T28" fmla="*/ 98 w 1268"/>
                <a:gd name="T29" fmla="*/ 11 h 321"/>
                <a:gd name="T30" fmla="*/ 97 w 1268"/>
                <a:gd name="T31" fmla="*/ 13 h 321"/>
                <a:gd name="T32" fmla="*/ 78 w 1268"/>
                <a:gd name="T33" fmla="*/ 14 h 321"/>
                <a:gd name="T34" fmla="*/ 69 w 1268"/>
                <a:gd name="T35" fmla="*/ 17 h 321"/>
                <a:gd name="T36" fmla="*/ 66 w 1268"/>
                <a:gd name="T37" fmla="*/ 19 h 321"/>
                <a:gd name="T38" fmla="*/ 62 w 1268"/>
                <a:gd name="T39" fmla="*/ 18 h 321"/>
                <a:gd name="T40" fmla="*/ 59 w 1268"/>
                <a:gd name="T41" fmla="*/ 19 h 321"/>
                <a:gd name="T42" fmla="*/ 61 w 1268"/>
                <a:gd name="T43" fmla="*/ 22 h 321"/>
                <a:gd name="T44" fmla="*/ 57 w 1268"/>
                <a:gd name="T45" fmla="*/ 26 h 321"/>
                <a:gd name="T46" fmla="*/ 50 w 1268"/>
                <a:gd name="T47" fmla="*/ 25 h 321"/>
                <a:gd name="T48" fmla="*/ 42 w 1268"/>
                <a:gd name="T49" fmla="*/ 26 h 321"/>
                <a:gd name="T50" fmla="*/ 42 w 1268"/>
                <a:gd name="T51" fmla="*/ 27 h 321"/>
                <a:gd name="T52" fmla="*/ 41 w 1268"/>
                <a:gd name="T53" fmla="*/ 31 h 321"/>
                <a:gd name="T54" fmla="*/ 35 w 1268"/>
                <a:gd name="T55" fmla="*/ 34 h 321"/>
                <a:gd name="T56" fmla="*/ 30 w 1268"/>
                <a:gd name="T57" fmla="*/ 32 h 321"/>
                <a:gd name="T58" fmla="*/ 26 w 1268"/>
                <a:gd name="T59" fmla="*/ 30 h 321"/>
                <a:gd name="T60" fmla="*/ 10 w 1268"/>
                <a:gd name="T61" fmla="*/ 29 h 321"/>
                <a:gd name="T62" fmla="*/ 0 w 1268"/>
                <a:gd name="T63" fmla="*/ 30 h 321"/>
                <a:gd name="T64" fmla="*/ 1 w 1268"/>
                <a:gd name="T65" fmla="*/ 28 h 321"/>
                <a:gd name="T66" fmla="*/ 6 w 1268"/>
                <a:gd name="T67" fmla="*/ 26 h 321"/>
                <a:gd name="T68" fmla="*/ 15 w 1268"/>
                <a:gd name="T69" fmla="*/ 25 h 321"/>
                <a:gd name="T70" fmla="*/ 18 w 1268"/>
                <a:gd name="T71" fmla="*/ 24 h 321"/>
                <a:gd name="T72" fmla="*/ 20 w 1268"/>
                <a:gd name="T73" fmla="*/ 23 h 321"/>
                <a:gd name="T74" fmla="*/ 23 w 1268"/>
                <a:gd name="T75" fmla="*/ 25 h 321"/>
                <a:gd name="T76" fmla="*/ 26 w 1268"/>
                <a:gd name="T77" fmla="*/ 26 h 321"/>
                <a:gd name="T78" fmla="*/ 22 w 1268"/>
                <a:gd name="T79" fmla="*/ 22 h 321"/>
                <a:gd name="T80" fmla="*/ 20 w 1268"/>
                <a:gd name="T81" fmla="*/ 21 h 321"/>
                <a:gd name="T82" fmla="*/ 21 w 1268"/>
                <a:gd name="T83" fmla="*/ 19 h 321"/>
                <a:gd name="T84" fmla="*/ 25 w 1268"/>
                <a:gd name="T85" fmla="*/ 19 h 321"/>
                <a:gd name="T86" fmla="*/ 38 w 1268"/>
                <a:gd name="T87" fmla="*/ 20 h 321"/>
                <a:gd name="T88" fmla="*/ 44 w 1268"/>
                <a:gd name="T89" fmla="*/ 19 h 321"/>
                <a:gd name="T90" fmla="*/ 34 w 1268"/>
                <a:gd name="T91" fmla="*/ 18 h 321"/>
                <a:gd name="T92" fmla="*/ 31 w 1268"/>
                <a:gd name="T93" fmla="*/ 16 h 321"/>
                <a:gd name="T94" fmla="*/ 39 w 1268"/>
                <a:gd name="T95" fmla="*/ 15 h 321"/>
                <a:gd name="T96" fmla="*/ 45 w 1268"/>
                <a:gd name="T97" fmla="*/ 17 h 321"/>
                <a:gd name="T98" fmla="*/ 50 w 1268"/>
                <a:gd name="T99" fmla="*/ 13 h 321"/>
                <a:gd name="T100" fmla="*/ 69 w 1268"/>
                <a:gd name="T101" fmla="*/ 9 h 321"/>
                <a:gd name="T102" fmla="*/ 61 w 1268"/>
                <a:gd name="T103" fmla="*/ 12 h 321"/>
                <a:gd name="T104" fmla="*/ 47 w 1268"/>
                <a:gd name="T105" fmla="*/ 12 h 321"/>
                <a:gd name="T106" fmla="*/ 33 w 1268"/>
                <a:gd name="T107" fmla="*/ 12 h 321"/>
                <a:gd name="T108" fmla="*/ 26 w 1268"/>
                <a:gd name="T109" fmla="*/ 11 h 321"/>
                <a:gd name="T110" fmla="*/ 23 w 1268"/>
                <a:gd name="T111" fmla="*/ 9 h 321"/>
                <a:gd name="T112" fmla="*/ 26 w 1268"/>
                <a:gd name="T113" fmla="*/ 8 h 321"/>
                <a:gd name="T114" fmla="*/ 46 w 1268"/>
                <a:gd name="T115" fmla="*/ 5 h 321"/>
                <a:gd name="T116" fmla="*/ 64 w 1268"/>
                <a:gd name="T117" fmla="*/ 3 h 321"/>
                <a:gd name="T118" fmla="*/ 70 w 1268"/>
                <a:gd name="T119" fmla="*/ 2 h 321"/>
                <a:gd name="T120" fmla="*/ 79 w 1268"/>
                <a:gd name="T121" fmla="*/ 3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34" name="Freeform 418"/>
            <p:cNvSpPr>
              <a:spLocks/>
            </p:cNvSpPr>
            <p:nvPr/>
          </p:nvSpPr>
          <p:spPr bwMode="auto">
            <a:xfrm>
              <a:off x="553" y="1660"/>
              <a:ext cx="51" cy="38"/>
            </a:xfrm>
            <a:custGeom>
              <a:avLst/>
              <a:gdLst>
                <a:gd name="T0" fmla="*/ 0 w 160"/>
                <a:gd name="T1" fmla="*/ 0 h 117"/>
                <a:gd name="T2" fmla="*/ 0 w 160"/>
                <a:gd name="T3" fmla="*/ 1 h 117"/>
                <a:gd name="T4" fmla="*/ 0 w 160"/>
                <a:gd name="T5" fmla="*/ 2 h 117"/>
                <a:gd name="T6" fmla="*/ 1 w 160"/>
                <a:gd name="T7" fmla="*/ 3 h 117"/>
                <a:gd name="T8" fmla="*/ 2 w 160"/>
                <a:gd name="T9" fmla="*/ 4 h 117"/>
                <a:gd name="T10" fmla="*/ 2 w 160"/>
                <a:gd name="T11" fmla="*/ 5 h 117"/>
                <a:gd name="T12" fmla="*/ 3 w 160"/>
                <a:gd name="T13" fmla="*/ 6 h 117"/>
                <a:gd name="T14" fmla="*/ 4 w 160"/>
                <a:gd name="T15" fmla="*/ 7 h 117"/>
                <a:gd name="T16" fmla="*/ 5 w 160"/>
                <a:gd name="T17" fmla="*/ 8 h 117"/>
                <a:gd name="T18" fmla="*/ 6 w 160"/>
                <a:gd name="T19" fmla="*/ 9 h 117"/>
                <a:gd name="T20" fmla="*/ 7 w 160"/>
                <a:gd name="T21" fmla="*/ 10 h 117"/>
                <a:gd name="T22" fmla="*/ 9 w 160"/>
                <a:gd name="T23" fmla="*/ 10 h 117"/>
                <a:gd name="T24" fmla="*/ 10 w 160"/>
                <a:gd name="T25" fmla="*/ 11 h 117"/>
                <a:gd name="T26" fmla="*/ 11 w 160"/>
                <a:gd name="T27" fmla="*/ 12 h 117"/>
                <a:gd name="T28" fmla="*/ 12 w 160"/>
                <a:gd name="T29" fmla="*/ 12 h 117"/>
                <a:gd name="T30" fmla="*/ 13 w 160"/>
                <a:gd name="T31" fmla="*/ 12 h 117"/>
                <a:gd name="T32" fmla="*/ 13 w 160"/>
                <a:gd name="T33" fmla="*/ 12 h 117"/>
                <a:gd name="T34" fmla="*/ 14 w 160"/>
                <a:gd name="T35" fmla="*/ 12 h 117"/>
                <a:gd name="T36" fmla="*/ 15 w 160"/>
                <a:gd name="T37" fmla="*/ 12 h 117"/>
                <a:gd name="T38" fmla="*/ 16 w 160"/>
                <a:gd name="T39" fmla="*/ 12 h 117"/>
                <a:gd name="T40" fmla="*/ 16 w 160"/>
                <a:gd name="T41" fmla="*/ 11 h 117"/>
                <a:gd name="T42" fmla="*/ 15 w 160"/>
                <a:gd name="T43" fmla="*/ 10 h 117"/>
                <a:gd name="T44" fmla="*/ 14 w 160"/>
                <a:gd name="T45" fmla="*/ 8 h 117"/>
                <a:gd name="T46" fmla="*/ 14 w 160"/>
                <a:gd name="T47" fmla="*/ 8 h 117"/>
                <a:gd name="T48" fmla="*/ 14 w 160"/>
                <a:gd name="T49" fmla="*/ 7 h 117"/>
                <a:gd name="T50" fmla="*/ 13 w 160"/>
                <a:gd name="T51" fmla="*/ 6 h 117"/>
                <a:gd name="T52" fmla="*/ 13 w 160"/>
                <a:gd name="T53" fmla="*/ 5 h 117"/>
                <a:gd name="T54" fmla="*/ 13 w 160"/>
                <a:gd name="T55" fmla="*/ 5 h 117"/>
                <a:gd name="T56" fmla="*/ 12 w 160"/>
                <a:gd name="T57" fmla="*/ 5 h 117"/>
                <a:gd name="T58" fmla="*/ 11 w 160"/>
                <a:gd name="T59" fmla="*/ 4 h 117"/>
                <a:gd name="T60" fmla="*/ 10 w 160"/>
                <a:gd name="T61" fmla="*/ 4 h 117"/>
                <a:gd name="T62" fmla="*/ 9 w 160"/>
                <a:gd name="T63" fmla="*/ 3 h 117"/>
                <a:gd name="T64" fmla="*/ 8 w 160"/>
                <a:gd name="T65" fmla="*/ 2 h 117"/>
                <a:gd name="T66" fmla="*/ 8 w 160"/>
                <a:gd name="T67" fmla="*/ 2 h 117"/>
                <a:gd name="T68" fmla="*/ 7 w 160"/>
                <a:gd name="T69" fmla="*/ 1 h 117"/>
                <a:gd name="T70" fmla="*/ 7 w 160"/>
                <a:gd name="T71" fmla="*/ 1 h 117"/>
                <a:gd name="T72" fmla="*/ 7 w 160"/>
                <a:gd name="T73" fmla="*/ 1 h 117"/>
                <a:gd name="T74" fmla="*/ 6 w 160"/>
                <a:gd name="T75" fmla="*/ 1 h 117"/>
                <a:gd name="T76" fmla="*/ 5 w 160"/>
                <a:gd name="T77" fmla="*/ 1 h 117"/>
                <a:gd name="T78" fmla="*/ 4 w 160"/>
                <a:gd name="T79" fmla="*/ 0 h 117"/>
                <a:gd name="T80" fmla="*/ 4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35" name="Freeform 419"/>
            <p:cNvSpPr>
              <a:spLocks/>
            </p:cNvSpPr>
            <p:nvPr/>
          </p:nvSpPr>
          <p:spPr bwMode="auto">
            <a:xfrm>
              <a:off x="527" y="1592"/>
              <a:ext cx="26" cy="46"/>
            </a:xfrm>
            <a:custGeom>
              <a:avLst/>
              <a:gdLst>
                <a:gd name="T0" fmla="*/ 4 w 80"/>
                <a:gd name="T1" fmla="*/ 13 h 141"/>
                <a:gd name="T2" fmla="*/ 8 w 80"/>
                <a:gd name="T3" fmla="*/ 4 h 141"/>
                <a:gd name="T4" fmla="*/ 8 w 80"/>
                <a:gd name="T5" fmla="*/ 2 h 141"/>
                <a:gd name="T6" fmla="*/ 7 w 80"/>
                <a:gd name="T7" fmla="*/ 2 h 141"/>
                <a:gd name="T8" fmla="*/ 6 w 80"/>
                <a:gd name="T9" fmla="*/ 2 h 141"/>
                <a:gd name="T10" fmla="*/ 6 w 80"/>
                <a:gd name="T11" fmla="*/ 2 h 141"/>
                <a:gd name="T12" fmla="*/ 5 w 80"/>
                <a:gd name="T13" fmla="*/ 1 h 141"/>
                <a:gd name="T14" fmla="*/ 5 w 80"/>
                <a:gd name="T15" fmla="*/ 1 h 141"/>
                <a:gd name="T16" fmla="*/ 5 w 80"/>
                <a:gd name="T17" fmla="*/ 1 h 141"/>
                <a:gd name="T18" fmla="*/ 4 w 80"/>
                <a:gd name="T19" fmla="*/ 0 h 141"/>
                <a:gd name="T20" fmla="*/ 4 w 80"/>
                <a:gd name="T21" fmla="*/ 0 h 141"/>
                <a:gd name="T22" fmla="*/ 0 w 80"/>
                <a:gd name="T23" fmla="*/ 0 h 141"/>
                <a:gd name="T24" fmla="*/ 0 w 80"/>
                <a:gd name="T25" fmla="*/ 3 h 141"/>
                <a:gd name="T26" fmla="*/ 0 w 80"/>
                <a:gd name="T27" fmla="*/ 4 h 141"/>
                <a:gd name="T28" fmla="*/ 0 w 80"/>
                <a:gd name="T29" fmla="*/ 6 h 141"/>
                <a:gd name="T30" fmla="*/ 0 w 80"/>
                <a:gd name="T31" fmla="*/ 7 h 141"/>
                <a:gd name="T32" fmla="*/ 0 w 80"/>
                <a:gd name="T33" fmla="*/ 8 h 141"/>
                <a:gd name="T34" fmla="*/ 0 w 80"/>
                <a:gd name="T35" fmla="*/ 8 h 141"/>
                <a:gd name="T36" fmla="*/ 1 w 80"/>
                <a:gd name="T37" fmla="*/ 9 h 141"/>
                <a:gd name="T38" fmla="*/ 1 w 80"/>
                <a:gd name="T39" fmla="*/ 10 h 141"/>
                <a:gd name="T40" fmla="*/ 2 w 80"/>
                <a:gd name="T41" fmla="*/ 13 h 141"/>
                <a:gd name="T42" fmla="*/ 3 w 80"/>
                <a:gd name="T43" fmla="*/ 15 h 141"/>
                <a:gd name="T44" fmla="*/ 3 w 80"/>
                <a:gd name="T45" fmla="*/ 14 h 141"/>
                <a:gd name="T46" fmla="*/ 4 w 80"/>
                <a:gd name="T47" fmla="*/ 14 h 141"/>
                <a:gd name="T48" fmla="*/ 4 w 80"/>
                <a:gd name="T49" fmla="*/ 13 h 141"/>
                <a:gd name="T50" fmla="*/ 4 w 80"/>
                <a:gd name="T51" fmla="*/ 13 h 141"/>
                <a:gd name="T52" fmla="*/ 4 w 80"/>
                <a:gd name="T53" fmla="*/ 13 h 141"/>
                <a:gd name="T54" fmla="*/ 4 w 80"/>
                <a:gd name="T55" fmla="*/ 13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36" name="Freeform 420"/>
            <p:cNvSpPr>
              <a:spLocks/>
            </p:cNvSpPr>
            <p:nvPr/>
          </p:nvSpPr>
          <p:spPr bwMode="auto">
            <a:xfrm>
              <a:off x="1379" y="1383"/>
              <a:ext cx="83" cy="41"/>
            </a:xfrm>
            <a:custGeom>
              <a:avLst/>
              <a:gdLst>
                <a:gd name="T0" fmla="*/ 0 w 259"/>
                <a:gd name="T1" fmla="*/ 10 h 124"/>
                <a:gd name="T2" fmla="*/ 0 w 259"/>
                <a:gd name="T3" fmla="*/ 11 h 124"/>
                <a:gd name="T4" fmla="*/ 0 w 259"/>
                <a:gd name="T5" fmla="*/ 11 h 124"/>
                <a:gd name="T6" fmla="*/ 0 w 259"/>
                <a:gd name="T7" fmla="*/ 11 h 124"/>
                <a:gd name="T8" fmla="*/ 1 w 259"/>
                <a:gd name="T9" fmla="*/ 12 h 124"/>
                <a:gd name="T10" fmla="*/ 1 w 259"/>
                <a:gd name="T11" fmla="*/ 12 h 124"/>
                <a:gd name="T12" fmla="*/ 2 w 259"/>
                <a:gd name="T13" fmla="*/ 13 h 124"/>
                <a:gd name="T14" fmla="*/ 3 w 259"/>
                <a:gd name="T15" fmla="*/ 13 h 124"/>
                <a:gd name="T16" fmla="*/ 4 w 259"/>
                <a:gd name="T17" fmla="*/ 13 h 124"/>
                <a:gd name="T18" fmla="*/ 5 w 259"/>
                <a:gd name="T19" fmla="*/ 14 h 124"/>
                <a:gd name="T20" fmla="*/ 6 w 259"/>
                <a:gd name="T21" fmla="*/ 14 h 124"/>
                <a:gd name="T22" fmla="*/ 7 w 259"/>
                <a:gd name="T23" fmla="*/ 14 h 124"/>
                <a:gd name="T24" fmla="*/ 8 w 259"/>
                <a:gd name="T25" fmla="*/ 14 h 124"/>
                <a:gd name="T26" fmla="*/ 8 w 259"/>
                <a:gd name="T27" fmla="*/ 13 h 124"/>
                <a:gd name="T28" fmla="*/ 9 w 259"/>
                <a:gd name="T29" fmla="*/ 13 h 124"/>
                <a:gd name="T30" fmla="*/ 10 w 259"/>
                <a:gd name="T31" fmla="*/ 13 h 124"/>
                <a:gd name="T32" fmla="*/ 11 w 259"/>
                <a:gd name="T33" fmla="*/ 12 h 124"/>
                <a:gd name="T34" fmla="*/ 12 w 259"/>
                <a:gd name="T35" fmla="*/ 11 h 124"/>
                <a:gd name="T36" fmla="*/ 13 w 259"/>
                <a:gd name="T37" fmla="*/ 11 h 124"/>
                <a:gd name="T38" fmla="*/ 13 w 259"/>
                <a:gd name="T39" fmla="*/ 11 h 124"/>
                <a:gd name="T40" fmla="*/ 14 w 259"/>
                <a:gd name="T41" fmla="*/ 10 h 124"/>
                <a:gd name="T42" fmla="*/ 15 w 259"/>
                <a:gd name="T43" fmla="*/ 10 h 124"/>
                <a:gd name="T44" fmla="*/ 16 w 259"/>
                <a:gd name="T45" fmla="*/ 10 h 124"/>
                <a:gd name="T46" fmla="*/ 17 w 259"/>
                <a:gd name="T47" fmla="*/ 10 h 124"/>
                <a:gd name="T48" fmla="*/ 18 w 259"/>
                <a:gd name="T49" fmla="*/ 11 h 124"/>
                <a:gd name="T50" fmla="*/ 19 w 259"/>
                <a:gd name="T51" fmla="*/ 11 h 124"/>
                <a:gd name="T52" fmla="*/ 19 w 259"/>
                <a:gd name="T53" fmla="*/ 11 h 124"/>
                <a:gd name="T54" fmla="*/ 21 w 259"/>
                <a:gd name="T55" fmla="*/ 12 h 124"/>
                <a:gd name="T56" fmla="*/ 22 w 259"/>
                <a:gd name="T57" fmla="*/ 13 h 124"/>
                <a:gd name="T58" fmla="*/ 27 w 259"/>
                <a:gd name="T59" fmla="*/ 13 h 124"/>
                <a:gd name="T60" fmla="*/ 27 w 259"/>
                <a:gd name="T61" fmla="*/ 11 h 124"/>
                <a:gd name="T62" fmla="*/ 26 w 259"/>
                <a:gd name="T63" fmla="*/ 11 h 124"/>
                <a:gd name="T64" fmla="*/ 25 w 259"/>
                <a:gd name="T65" fmla="*/ 11 h 124"/>
                <a:gd name="T66" fmla="*/ 24 w 259"/>
                <a:gd name="T67" fmla="*/ 10 h 124"/>
                <a:gd name="T68" fmla="*/ 23 w 259"/>
                <a:gd name="T69" fmla="*/ 10 h 124"/>
                <a:gd name="T70" fmla="*/ 24 w 259"/>
                <a:gd name="T71" fmla="*/ 9 h 124"/>
                <a:gd name="T72" fmla="*/ 24 w 259"/>
                <a:gd name="T73" fmla="*/ 9 h 124"/>
                <a:gd name="T74" fmla="*/ 25 w 259"/>
                <a:gd name="T75" fmla="*/ 8 h 124"/>
                <a:gd name="T76" fmla="*/ 25 w 259"/>
                <a:gd name="T77" fmla="*/ 8 h 124"/>
                <a:gd name="T78" fmla="*/ 24 w 259"/>
                <a:gd name="T79" fmla="*/ 7 h 124"/>
                <a:gd name="T80" fmla="*/ 24 w 259"/>
                <a:gd name="T81" fmla="*/ 6 h 124"/>
                <a:gd name="T82" fmla="*/ 23 w 259"/>
                <a:gd name="T83" fmla="*/ 6 h 124"/>
                <a:gd name="T84" fmla="*/ 22 w 259"/>
                <a:gd name="T85" fmla="*/ 5 h 124"/>
                <a:gd name="T86" fmla="*/ 20 w 259"/>
                <a:gd name="T87" fmla="*/ 4 h 124"/>
                <a:gd name="T88" fmla="*/ 19 w 259"/>
                <a:gd name="T89" fmla="*/ 3 h 124"/>
                <a:gd name="T90" fmla="*/ 17 w 259"/>
                <a:gd name="T91" fmla="*/ 3 h 124"/>
                <a:gd name="T92" fmla="*/ 16 w 259"/>
                <a:gd name="T93" fmla="*/ 2 h 124"/>
                <a:gd name="T94" fmla="*/ 15 w 259"/>
                <a:gd name="T95" fmla="*/ 1 h 124"/>
                <a:gd name="T96" fmla="*/ 14 w 259"/>
                <a:gd name="T97" fmla="*/ 1 h 124"/>
                <a:gd name="T98" fmla="*/ 14 w 259"/>
                <a:gd name="T99" fmla="*/ 1 h 124"/>
                <a:gd name="T100" fmla="*/ 13 w 259"/>
                <a:gd name="T101" fmla="*/ 0 h 124"/>
                <a:gd name="T102" fmla="*/ 13 w 259"/>
                <a:gd name="T103" fmla="*/ 0 h 124"/>
                <a:gd name="T104" fmla="*/ 12 w 259"/>
                <a:gd name="T105" fmla="*/ 1 h 124"/>
                <a:gd name="T106" fmla="*/ 11 w 259"/>
                <a:gd name="T107" fmla="*/ 1 h 124"/>
                <a:gd name="T108" fmla="*/ 10 w 259"/>
                <a:gd name="T109" fmla="*/ 2 h 124"/>
                <a:gd name="T110" fmla="*/ 8 w 259"/>
                <a:gd name="T111" fmla="*/ 3 h 124"/>
                <a:gd name="T112" fmla="*/ 6 w 259"/>
                <a:gd name="T113" fmla="*/ 5 h 124"/>
                <a:gd name="T114" fmla="*/ 4 w 259"/>
                <a:gd name="T115" fmla="*/ 6 h 124"/>
                <a:gd name="T116" fmla="*/ 2 w 259"/>
                <a:gd name="T117" fmla="*/ 8 h 124"/>
                <a:gd name="T118" fmla="*/ 1 w 259"/>
                <a:gd name="T119" fmla="*/ 9 h 124"/>
                <a:gd name="T120" fmla="*/ 0 w 259"/>
                <a:gd name="T121" fmla="*/ 10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37" name="Freeform 421"/>
            <p:cNvSpPr>
              <a:spLocks/>
            </p:cNvSpPr>
            <p:nvPr/>
          </p:nvSpPr>
          <p:spPr bwMode="auto">
            <a:xfrm>
              <a:off x="1509" y="1389"/>
              <a:ext cx="38" cy="19"/>
            </a:xfrm>
            <a:custGeom>
              <a:avLst/>
              <a:gdLst>
                <a:gd name="T0" fmla="*/ 0 w 119"/>
                <a:gd name="T1" fmla="*/ 4 h 57"/>
                <a:gd name="T2" fmla="*/ 1 w 119"/>
                <a:gd name="T3" fmla="*/ 4 h 57"/>
                <a:gd name="T4" fmla="*/ 1 w 119"/>
                <a:gd name="T5" fmla="*/ 4 h 57"/>
                <a:gd name="T6" fmla="*/ 2 w 119"/>
                <a:gd name="T7" fmla="*/ 5 h 57"/>
                <a:gd name="T8" fmla="*/ 3 w 119"/>
                <a:gd name="T9" fmla="*/ 5 h 57"/>
                <a:gd name="T10" fmla="*/ 3 w 119"/>
                <a:gd name="T11" fmla="*/ 6 h 57"/>
                <a:gd name="T12" fmla="*/ 4 w 119"/>
                <a:gd name="T13" fmla="*/ 6 h 57"/>
                <a:gd name="T14" fmla="*/ 4 w 119"/>
                <a:gd name="T15" fmla="*/ 6 h 57"/>
                <a:gd name="T16" fmla="*/ 5 w 119"/>
                <a:gd name="T17" fmla="*/ 6 h 57"/>
                <a:gd name="T18" fmla="*/ 6 w 119"/>
                <a:gd name="T19" fmla="*/ 6 h 57"/>
                <a:gd name="T20" fmla="*/ 6 w 119"/>
                <a:gd name="T21" fmla="*/ 6 h 57"/>
                <a:gd name="T22" fmla="*/ 7 w 119"/>
                <a:gd name="T23" fmla="*/ 6 h 57"/>
                <a:gd name="T24" fmla="*/ 8 w 119"/>
                <a:gd name="T25" fmla="*/ 6 h 57"/>
                <a:gd name="T26" fmla="*/ 9 w 119"/>
                <a:gd name="T27" fmla="*/ 6 h 57"/>
                <a:gd name="T28" fmla="*/ 9 w 119"/>
                <a:gd name="T29" fmla="*/ 5 h 57"/>
                <a:gd name="T30" fmla="*/ 10 w 119"/>
                <a:gd name="T31" fmla="*/ 5 h 57"/>
                <a:gd name="T32" fmla="*/ 10 w 119"/>
                <a:gd name="T33" fmla="*/ 4 h 57"/>
                <a:gd name="T34" fmla="*/ 11 w 119"/>
                <a:gd name="T35" fmla="*/ 4 h 57"/>
                <a:gd name="T36" fmla="*/ 11 w 119"/>
                <a:gd name="T37" fmla="*/ 3 h 57"/>
                <a:gd name="T38" fmla="*/ 12 w 119"/>
                <a:gd name="T39" fmla="*/ 1 h 57"/>
                <a:gd name="T40" fmla="*/ 12 w 119"/>
                <a:gd name="T41" fmla="*/ 0 h 57"/>
                <a:gd name="T42" fmla="*/ 10 w 119"/>
                <a:gd name="T43" fmla="*/ 0 h 57"/>
                <a:gd name="T44" fmla="*/ 8 w 119"/>
                <a:gd name="T45" fmla="*/ 0 h 57"/>
                <a:gd name="T46" fmla="*/ 6 w 119"/>
                <a:gd name="T47" fmla="*/ 0 h 57"/>
                <a:gd name="T48" fmla="*/ 4 w 119"/>
                <a:gd name="T49" fmla="*/ 1 h 57"/>
                <a:gd name="T50" fmla="*/ 4 w 119"/>
                <a:gd name="T51" fmla="*/ 1 h 57"/>
                <a:gd name="T52" fmla="*/ 3 w 119"/>
                <a:gd name="T53" fmla="*/ 1 h 57"/>
                <a:gd name="T54" fmla="*/ 2 w 119"/>
                <a:gd name="T55" fmla="*/ 1 h 57"/>
                <a:gd name="T56" fmla="*/ 2 w 119"/>
                <a:gd name="T57" fmla="*/ 2 h 57"/>
                <a:gd name="T58" fmla="*/ 1 w 119"/>
                <a:gd name="T59" fmla="*/ 2 h 57"/>
                <a:gd name="T60" fmla="*/ 1 w 119"/>
                <a:gd name="T61" fmla="*/ 3 h 57"/>
                <a:gd name="T62" fmla="*/ 0 w 119"/>
                <a:gd name="T63" fmla="*/ 3 h 57"/>
                <a:gd name="T64" fmla="*/ 0 w 119"/>
                <a:gd name="T65" fmla="*/ 4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38" name="Freeform 422"/>
            <p:cNvSpPr>
              <a:spLocks/>
            </p:cNvSpPr>
            <p:nvPr/>
          </p:nvSpPr>
          <p:spPr bwMode="auto">
            <a:xfrm>
              <a:off x="1554" y="1335"/>
              <a:ext cx="34" cy="17"/>
            </a:xfrm>
            <a:custGeom>
              <a:avLst/>
              <a:gdLst>
                <a:gd name="T0" fmla="*/ 0 w 107"/>
                <a:gd name="T1" fmla="*/ 5 h 52"/>
                <a:gd name="T2" fmla="*/ 1 w 107"/>
                <a:gd name="T3" fmla="*/ 6 h 52"/>
                <a:gd name="T4" fmla="*/ 1 w 107"/>
                <a:gd name="T5" fmla="*/ 6 h 52"/>
                <a:gd name="T6" fmla="*/ 1 w 107"/>
                <a:gd name="T7" fmla="*/ 6 h 52"/>
                <a:gd name="T8" fmla="*/ 2 w 107"/>
                <a:gd name="T9" fmla="*/ 6 h 52"/>
                <a:gd name="T10" fmla="*/ 3 w 107"/>
                <a:gd name="T11" fmla="*/ 5 h 52"/>
                <a:gd name="T12" fmla="*/ 3 w 107"/>
                <a:gd name="T13" fmla="*/ 5 h 52"/>
                <a:gd name="T14" fmla="*/ 4 w 107"/>
                <a:gd name="T15" fmla="*/ 5 h 52"/>
                <a:gd name="T16" fmla="*/ 5 w 107"/>
                <a:gd name="T17" fmla="*/ 5 h 52"/>
                <a:gd name="T18" fmla="*/ 6 w 107"/>
                <a:gd name="T19" fmla="*/ 5 h 52"/>
                <a:gd name="T20" fmla="*/ 7 w 107"/>
                <a:gd name="T21" fmla="*/ 5 h 52"/>
                <a:gd name="T22" fmla="*/ 8 w 107"/>
                <a:gd name="T23" fmla="*/ 4 h 52"/>
                <a:gd name="T24" fmla="*/ 9 w 107"/>
                <a:gd name="T25" fmla="*/ 4 h 52"/>
                <a:gd name="T26" fmla="*/ 10 w 107"/>
                <a:gd name="T27" fmla="*/ 3 h 52"/>
                <a:gd name="T28" fmla="*/ 11 w 107"/>
                <a:gd name="T29" fmla="*/ 3 h 52"/>
                <a:gd name="T30" fmla="*/ 11 w 107"/>
                <a:gd name="T31" fmla="*/ 0 h 52"/>
                <a:gd name="T32" fmla="*/ 10 w 107"/>
                <a:gd name="T33" fmla="*/ 0 h 52"/>
                <a:gd name="T34" fmla="*/ 9 w 107"/>
                <a:gd name="T35" fmla="*/ 0 h 52"/>
                <a:gd name="T36" fmla="*/ 7 w 107"/>
                <a:gd name="T37" fmla="*/ 1 h 52"/>
                <a:gd name="T38" fmla="*/ 6 w 107"/>
                <a:gd name="T39" fmla="*/ 1 h 52"/>
                <a:gd name="T40" fmla="*/ 4 w 107"/>
                <a:gd name="T41" fmla="*/ 2 h 52"/>
                <a:gd name="T42" fmla="*/ 3 w 107"/>
                <a:gd name="T43" fmla="*/ 3 h 52"/>
                <a:gd name="T44" fmla="*/ 2 w 107"/>
                <a:gd name="T45" fmla="*/ 4 h 52"/>
                <a:gd name="T46" fmla="*/ 1 w 107"/>
                <a:gd name="T47" fmla="*/ 4 h 52"/>
                <a:gd name="T48" fmla="*/ 1 w 107"/>
                <a:gd name="T49" fmla="*/ 5 h 52"/>
                <a:gd name="T50" fmla="*/ 0 w 107"/>
                <a:gd name="T51" fmla="*/ 5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39" name="Freeform 423"/>
            <p:cNvSpPr>
              <a:spLocks/>
            </p:cNvSpPr>
            <p:nvPr/>
          </p:nvSpPr>
          <p:spPr bwMode="auto">
            <a:xfrm>
              <a:off x="1381" y="1244"/>
              <a:ext cx="79" cy="32"/>
            </a:xfrm>
            <a:custGeom>
              <a:avLst/>
              <a:gdLst>
                <a:gd name="T0" fmla="*/ 3 w 246"/>
                <a:gd name="T1" fmla="*/ 10 h 99"/>
                <a:gd name="T2" fmla="*/ 2 w 246"/>
                <a:gd name="T3" fmla="*/ 10 h 99"/>
                <a:gd name="T4" fmla="*/ 2 w 246"/>
                <a:gd name="T5" fmla="*/ 10 h 99"/>
                <a:gd name="T6" fmla="*/ 1 w 246"/>
                <a:gd name="T7" fmla="*/ 10 h 99"/>
                <a:gd name="T8" fmla="*/ 1 w 246"/>
                <a:gd name="T9" fmla="*/ 9 h 99"/>
                <a:gd name="T10" fmla="*/ 1 w 246"/>
                <a:gd name="T11" fmla="*/ 9 h 99"/>
                <a:gd name="T12" fmla="*/ 0 w 246"/>
                <a:gd name="T13" fmla="*/ 9 h 99"/>
                <a:gd name="T14" fmla="*/ 0 w 246"/>
                <a:gd name="T15" fmla="*/ 8 h 99"/>
                <a:gd name="T16" fmla="*/ 0 w 246"/>
                <a:gd name="T17" fmla="*/ 8 h 99"/>
                <a:gd name="T18" fmla="*/ 0 w 246"/>
                <a:gd name="T19" fmla="*/ 7 h 99"/>
                <a:gd name="T20" fmla="*/ 0 w 246"/>
                <a:gd name="T21" fmla="*/ 7 h 99"/>
                <a:gd name="T22" fmla="*/ 0 w 246"/>
                <a:gd name="T23" fmla="*/ 6 h 99"/>
                <a:gd name="T24" fmla="*/ 1 w 246"/>
                <a:gd name="T25" fmla="*/ 6 h 99"/>
                <a:gd name="T26" fmla="*/ 1 w 246"/>
                <a:gd name="T27" fmla="*/ 5 h 99"/>
                <a:gd name="T28" fmla="*/ 2 w 246"/>
                <a:gd name="T29" fmla="*/ 4 h 99"/>
                <a:gd name="T30" fmla="*/ 3 w 246"/>
                <a:gd name="T31" fmla="*/ 4 h 99"/>
                <a:gd name="T32" fmla="*/ 4 w 246"/>
                <a:gd name="T33" fmla="*/ 3 h 99"/>
                <a:gd name="T34" fmla="*/ 5 w 246"/>
                <a:gd name="T35" fmla="*/ 2 h 99"/>
                <a:gd name="T36" fmla="*/ 6 w 246"/>
                <a:gd name="T37" fmla="*/ 2 h 99"/>
                <a:gd name="T38" fmla="*/ 7 w 246"/>
                <a:gd name="T39" fmla="*/ 2 h 99"/>
                <a:gd name="T40" fmla="*/ 8 w 246"/>
                <a:gd name="T41" fmla="*/ 1 h 99"/>
                <a:gd name="T42" fmla="*/ 10 w 246"/>
                <a:gd name="T43" fmla="*/ 1 h 99"/>
                <a:gd name="T44" fmla="*/ 11 w 246"/>
                <a:gd name="T45" fmla="*/ 0 h 99"/>
                <a:gd name="T46" fmla="*/ 13 w 246"/>
                <a:gd name="T47" fmla="*/ 0 h 99"/>
                <a:gd name="T48" fmla="*/ 14 w 246"/>
                <a:gd name="T49" fmla="*/ 0 h 99"/>
                <a:gd name="T50" fmla="*/ 17 w 246"/>
                <a:gd name="T51" fmla="*/ 0 h 99"/>
                <a:gd name="T52" fmla="*/ 20 w 246"/>
                <a:gd name="T53" fmla="*/ 0 h 99"/>
                <a:gd name="T54" fmla="*/ 22 w 246"/>
                <a:gd name="T55" fmla="*/ 0 h 99"/>
                <a:gd name="T56" fmla="*/ 25 w 246"/>
                <a:gd name="T57" fmla="*/ 1 h 99"/>
                <a:gd name="T58" fmla="*/ 25 w 246"/>
                <a:gd name="T59" fmla="*/ 1 h 99"/>
                <a:gd name="T60" fmla="*/ 25 w 246"/>
                <a:gd name="T61" fmla="*/ 2 h 99"/>
                <a:gd name="T62" fmla="*/ 24 w 246"/>
                <a:gd name="T63" fmla="*/ 2 h 99"/>
                <a:gd name="T64" fmla="*/ 24 w 246"/>
                <a:gd name="T65" fmla="*/ 3 h 99"/>
                <a:gd name="T66" fmla="*/ 22 w 246"/>
                <a:gd name="T67" fmla="*/ 4 h 99"/>
                <a:gd name="T68" fmla="*/ 21 w 246"/>
                <a:gd name="T69" fmla="*/ 5 h 99"/>
                <a:gd name="T70" fmla="*/ 19 w 246"/>
                <a:gd name="T71" fmla="*/ 6 h 99"/>
                <a:gd name="T72" fmla="*/ 17 w 246"/>
                <a:gd name="T73" fmla="*/ 6 h 99"/>
                <a:gd name="T74" fmla="*/ 16 w 246"/>
                <a:gd name="T75" fmla="*/ 7 h 99"/>
                <a:gd name="T76" fmla="*/ 15 w 246"/>
                <a:gd name="T77" fmla="*/ 7 h 99"/>
                <a:gd name="T78" fmla="*/ 14 w 246"/>
                <a:gd name="T79" fmla="*/ 7 h 99"/>
                <a:gd name="T80" fmla="*/ 13 w 246"/>
                <a:gd name="T81" fmla="*/ 7 h 99"/>
                <a:gd name="T82" fmla="*/ 13 w 246"/>
                <a:gd name="T83" fmla="*/ 7 h 99"/>
                <a:gd name="T84" fmla="*/ 11 w 246"/>
                <a:gd name="T85" fmla="*/ 7 h 99"/>
                <a:gd name="T86" fmla="*/ 10 w 246"/>
                <a:gd name="T87" fmla="*/ 7 h 99"/>
                <a:gd name="T88" fmla="*/ 10 w 246"/>
                <a:gd name="T89" fmla="*/ 7 h 99"/>
                <a:gd name="T90" fmla="*/ 9 w 246"/>
                <a:gd name="T91" fmla="*/ 7 h 99"/>
                <a:gd name="T92" fmla="*/ 8 w 246"/>
                <a:gd name="T93" fmla="*/ 7 h 99"/>
                <a:gd name="T94" fmla="*/ 7 w 246"/>
                <a:gd name="T95" fmla="*/ 8 h 99"/>
                <a:gd name="T96" fmla="*/ 6 w 246"/>
                <a:gd name="T97" fmla="*/ 9 h 99"/>
                <a:gd name="T98" fmla="*/ 5 w 246"/>
                <a:gd name="T99" fmla="*/ 9 h 99"/>
                <a:gd name="T100" fmla="*/ 4 w 246"/>
                <a:gd name="T101" fmla="*/ 10 h 99"/>
                <a:gd name="T102" fmla="*/ 4 w 246"/>
                <a:gd name="T103" fmla="*/ 10 h 99"/>
                <a:gd name="T104" fmla="*/ 3 w 246"/>
                <a:gd name="T105" fmla="*/ 10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40" name="Freeform 424"/>
            <p:cNvSpPr>
              <a:spLocks/>
            </p:cNvSpPr>
            <p:nvPr/>
          </p:nvSpPr>
          <p:spPr bwMode="auto">
            <a:xfrm>
              <a:off x="1294" y="1248"/>
              <a:ext cx="76" cy="40"/>
            </a:xfrm>
            <a:custGeom>
              <a:avLst/>
              <a:gdLst>
                <a:gd name="T0" fmla="*/ 4 w 233"/>
                <a:gd name="T1" fmla="*/ 9 h 123"/>
                <a:gd name="T2" fmla="*/ 1 w 233"/>
                <a:gd name="T3" fmla="*/ 8 h 123"/>
                <a:gd name="T4" fmla="*/ 0 w 233"/>
                <a:gd name="T5" fmla="*/ 6 h 123"/>
                <a:gd name="T6" fmla="*/ 2 w 233"/>
                <a:gd name="T7" fmla="*/ 4 h 123"/>
                <a:gd name="T8" fmla="*/ 4 w 233"/>
                <a:gd name="T9" fmla="*/ 4 h 123"/>
                <a:gd name="T10" fmla="*/ 7 w 233"/>
                <a:gd name="T11" fmla="*/ 4 h 123"/>
                <a:gd name="T12" fmla="*/ 8 w 233"/>
                <a:gd name="T13" fmla="*/ 4 h 123"/>
                <a:gd name="T14" fmla="*/ 9 w 233"/>
                <a:gd name="T15" fmla="*/ 4 h 123"/>
                <a:gd name="T16" fmla="*/ 11 w 233"/>
                <a:gd name="T17" fmla="*/ 2 h 123"/>
                <a:gd name="T18" fmla="*/ 13 w 233"/>
                <a:gd name="T19" fmla="*/ 1 h 123"/>
                <a:gd name="T20" fmla="*/ 16 w 233"/>
                <a:gd name="T21" fmla="*/ 0 h 123"/>
                <a:gd name="T22" fmla="*/ 17 w 233"/>
                <a:gd name="T23" fmla="*/ 1 h 123"/>
                <a:gd name="T24" fmla="*/ 19 w 233"/>
                <a:gd name="T25" fmla="*/ 1 h 123"/>
                <a:gd name="T26" fmla="*/ 20 w 233"/>
                <a:gd name="T27" fmla="*/ 1 h 123"/>
                <a:gd name="T28" fmla="*/ 22 w 233"/>
                <a:gd name="T29" fmla="*/ 1 h 123"/>
                <a:gd name="T30" fmla="*/ 23 w 233"/>
                <a:gd name="T31" fmla="*/ 0 h 123"/>
                <a:gd name="T32" fmla="*/ 25 w 233"/>
                <a:gd name="T33" fmla="*/ 1 h 123"/>
                <a:gd name="T34" fmla="*/ 24 w 233"/>
                <a:gd name="T35" fmla="*/ 2 h 123"/>
                <a:gd name="T36" fmla="*/ 23 w 233"/>
                <a:gd name="T37" fmla="*/ 3 h 123"/>
                <a:gd name="T38" fmla="*/ 22 w 233"/>
                <a:gd name="T39" fmla="*/ 3 h 123"/>
                <a:gd name="T40" fmla="*/ 22 w 233"/>
                <a:gd name="T41" fmla="*/ 5 h 123"/>
                <a:gd name="T42" fmla="*/ 22 w 233"/>
                <a:gd name="T43" fmla="*/ 7 h 123"/>
                <a:gd name="T44" fmla="*/ 20 w 233"/>
                <a:gd name="T45" fmla="*/ 9 h 123"/>
                <a:gd name="T46" fmla="*/ 17 w 233"/>
                <a:gd name="T47" fmla="*/ 10 h 123"/>
                <a:gd name="T48" fmla="*/ 15 w 233"/>
                <a:gd name="T49" fmla="*/ 10 h 123"/>
                <a:gd name="T50" fmla="*/ 12 w 233"/>
                <a:gd name="T51" fmla="*/ 11 h 123"/>
                <a:gd name="T52" fmla="*/ 10 w 233"/>
                <a:gd name="T53" fmla="*/ 11 h 123"/>
                <a:gd name="T54" fmla="*/ 9 w 233"/>
                <a:gd name="T55" fmla="*/ 12 h 123"/>
                <a:gd name="T56" fmla="*/ 7 w 233"/>
                <a:gd name="T57" fmla="*/ 13 h 123"/>
                <a:gd name="T58" fmla="*/ 6 w 233"/>
                <a:gd name="T59" fmla="*/ 13 h 123"/>
                <a:gd name="T60" fmla="*/ 6 w 233"/>
                <a:gd name="T61" fmla="*/ 12 h 123"/>
                <a:gd name="T62" fmla="*/ 5 w 233"/>
                <a:gd name="T63" fmla="*/ 11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41" name="Freeform 425"/>
            <p:cNvSpPr>
              <a:spLocks/>
            </p:cNvSpPr>
            <p:nvPr/>
          </p:nvSpPr>
          <p:spPr bwMode="auto">
            <a:xfrm>
              <a:off x="983" y="1236"/>
              <a:ext cx="157" cy="56"/>
            </a:xfrm>
            <a:custGeom>
              <a:avLst/>
              <a:gdLst>
                <a:gd name="T0" fmla="*/ 0 w 484"/>
                <a:gd name="T1" fmla="*/ 16 h 172"/>
                <a:gd name="T2" fmla="*/ 0 w 484"/>
                <a:gd name="T3" fmla="*/ 17 h 172"/>
                <a:gd name="T4" fmla="*/ 1 w 484"/>
                <a:gd name="T5" fmla="*/ 17 h 172"/>
                <a:gd name="T6" fmla="*/ 2 w 484"/>
                <a:gd name="T7" fmla="*/ 18 h 172"/>
                <a:gd name="T8" fmla="*/ 3 w 484"/>
                <a:gd name="T9" fmla="*/ 18 h 172"/>
                <a:gd name="T10" fmla="*/ 6 w 484"/>
                <a:gd name="T11" fmla="*/ 18 h 172"/>
                <a:gd name="T12" fmla="*/ 8 w 484"/>
                <a:gd name="T13" fmla="*/ 18 h 172"/>
                <a:gd name="T14" fmla="*/ 10 w 484"/>
                <a:gd name="T15" fmla="*/ 18 h 172"/>
                <a:gd name="T16" fmla="*/ 15 w 484"/>
                <a:gd name="T17" fmla="*/ 17 h 172"/>
                <a:gd name="T18" fmla="*/ 20 w 484"/>
                <a:gd name="T19" fmla="*/ 14 h 172"/>
                <a:gd name="T20" fmla="*/ 25 w 484"/>
                <a:gd name="T21" fmla="*/ 12 h 172"/>
                <a:gd name="T22" fmla="*/ 30 w 484"/>
                <a:gd name="T23" fmla="*/ 11 h 172"/>
                <a:gd name="T24" fmla="*/ 37 w 484"/>
                <a:gd name="T25" fmla="*/ 9 h 172"/>
                <a:gd name="T26" fmla="*/ 42 w 484"/>
                <a:gd name="T27" fmla="*/ 8 h 172"/>
                <a:gd name="T28" fmla="*/ 46 w 484"/>
                <a:gd name="T29" fmla="*/ 7 h 172"/>
                <a:gd name="T30" fmla="*/ 49 w 484"/>
                <a:gd name="T31" fmla="*/ 6 h 172"/>
                <a:gd name="T32" fmla="*/ 50 w 484"/>
                <a:gd name="T33" fmla="*/ 5 h 172"/>
                <a:gd name="T34" fmla="*/ 51 w 484"/>
                <a:gd name="T35" fmla="*/ 4 h 172"/>
                <a:gd name="T36" fmla="*/ 47 w 484"/>
                <a:gd name="T37" fmla="*/ 3 h 172"/>
                <a:gd name="T38" fmla="*/ 41 w 484"/>
                <a:gd name="T39" fmla="*/ 2 h 172"/>
                <a:gd name="T40" fmla="*/ 35 w 484"/>
                <a:gd name="T41" fmla="*/ 1 h 172"/>
                <a:gd name="T42" fmla="*/ 29 w 484"/>
                <a:gd name="T43" fmla="*/ 0 h 172"/>
                <a:gd name="T44" fmla="*/ 24 w 484"/>
                <a:gd name="T45" fmla="*/ 0 h 172"/>
                <a:gd name="T46" fmla="*/ 21 w 484"/>
                <a:gd name="T47" fmla="*/ 0 h 172"/>
                <a:gd name="T48" fmla="*/ 19 w 484"/>
                <a:gd name="T49" fmla="*/ 1 h 172"/>
                <a:gd name="T50" fmla="*/ 18 w 484"/>
                <a:gd name="T51" fmla="*/ 1 h 172"/>
                <a:gd name="T52" fmla="*/ 18 w 484"/>
                <a:gd name="T53" fmla="*/ 0 h 172"/>
                <a:gd name="T54" fmla="*/ 18 w 484"/>
                <a:gd name="T55" fmla="*/ 1 h 172"/>
                <a:gd name="T56" fmla="*/ 17 w 484"/>
                <a:gd name="T57" fmla="*/ 3 h 172"/>
                <a:gd name="T58" fmla="*/ 16 w 484"/>
                <a:gd name="T59" fmla="*/ 4 h 172"/>
                <a:gd name="T60" fmla="*/ 15 w 484"/>
                <a:gd name="T61" fmla="*/ 5 h 172"/>
                <a:gd name="T62" fmla="*/ 13 w 484"/>
                <a:gd name="T63" fmla="*/ 6 h 172"/>
                <a:gd name="T64" fmla="*/ 10 w 484"/>
                <a:gd name="T65" fmla="*/ 7 h 172"/>
                <a:gd name="T66" fmla="*/ 7 w 484"/>
                <a:gd name="T67" fmla="*/ 8 h 172"/>
                <a:gd name="T68" fmla="*/ 4 w 484"/>
                <a:gd name="T69" fmla="*/ 9 h 172"/>
                <a:gd name="T70" fmla="*/ 2 w 484"/>
                <a:gd name="T71" fmla="*/ 10 h 172"/>
                <a:gd name="T72" fmla="*/ 1 w 484"/>
                <a:gd name="T73" fmla="*/ 11 h 172"/>
                <a:gd name="T74" fmla="*/ 0 w 484"/>
                <a:gd name="T75" fmla="*/ 13 h 172"/>
                <a:gd name="T76" fmla="*/ 0 w 484"/>
                <a:gd name="T77" fmla="*/ 1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42" name="Freeform 426"/>
            <p:cNvSpPr>
              <a:spLocks/>
            </p:cNvSpPr>
            <p:nvPr/>
          </p:nvSpPr>
          <p:spPr bwMode="auto">
            <a:xfrm>
              <a:off x="1043" y="1255"/>
              <a:ext cx="221" cy="79"/>
            </a:xfrm>
            <a:custGeom>
              <a:avLst/>
              <a:gdLst>
                <a:gd name="T0" fmla="*/ 33 w 684"/>
                <a:gd name="T1" fmla="*/ 1 h 240"/>
                <a:gd name="T2" fmla="*/ 32 w 684"/>
                <a:gd name="T3" fmla="*/ 3 h 240"/>
                <a:gd name="T4" fmla="*/ 31 w 684"/>
                <a:gd name="T5" fmla="*/ 4 h 240"/>
                <a:gd name="T6" fmla="*/ 31 w 684"/>
                <a:gd name="T7" fmla="*/ 5 h 240"/>
                <a:gd name="T8" fmla="*/ 35 w 684"/>
                <a:gd name="T9" fmla="*/ 4 h 240"/>
                <a:gd name="T10" fmla="*/ 39 w 684"/>
                <a:gd name="T11" fmla="*/ 2 h 240"/>
                <a:gd name="T12" fmla="*/ 39 w 684"/>
                <a:gd name="T13" fmla="*/ 4 h 240"/>
                <a:gd name="T14" fmla="*/ 39 w 684"/>
                <a:gd name="T15" fmla="*/ 6 h 240"/>
                <a:gd name="T16" fmla="*/ 42 w 684"/>
                <a:gd name="T17" fmla="*/ 8 h 240"/>
                <a:gd name="T18" fmla="*/ 53 w 684"/>
                <a:gd name="T19" fmla="*/ 6 h 240"/>
                <a:gd name="T20" fmla="*/ 54 w 684"/>
                <a:gd name="T21" fmla="*/ 8 h 240"/>
                <a:gd name="T22" fmla="*/ 57 w 684"/>
                <a:gd name="T23" fmla="*/ 7 h 240"/>
                <a:gd name="T24" fmla="*/ 58 w 684"/>
                <a:gd name="T25" fmla="*/ 5 h 240"/>
                <a:gd name="T26" fmla="*/ 58 w 684"/>
                <a:gd name="T27" fmla="*/ 2 h 240"/>
                <a:gd name="T28" fmla="*/ 59 w 684"/>
                <a:gd name="T29" fmla="*/ 1 h 240"/>
                <a:gd name="T30" fmla="*/ 60 w 684"/>
                <a:gd name="T31" fmla="*/ 0 h 240"/>
                <a:gd name="T32" fmla="*/ 65 w 684"/>
                <a:gd name="T33" fmla="*/ 0 h 240"/>
                <a:gd name="T34" fmla="*/ 67 w 684"/>
                <a:gd name="T35" fmla="*/ 0 h 240"/>
                <a:gd name="T36" fmla="*/ 68 w 684"/>
                <a:gd name="T37" fmla="*/ 4 h 240"/>
                <a:gd name="T38" fmla="*/ 68 w 684"/>
                <a:gd name="T39" fmla="*/ 8 h 240"/>
                <a:gd name="T40" fmla="*/ 67 w 684"/>
                <a:gd name="T41" fmla="*/ 11 h 240"/>
                <a:gd name="T42" fmla="*/ 65 w 684"/>
                <a:gd name="T43" fmla="*/ 13 h 240"/>
                <a:gd name="T44" fmla="*/ 68 w 684"/>
                <a:gd name="T45" fmla="*/ 15 h 240"/>
                <a:gd name="T46" fmla="*/ 70 w 684"/>
                <a:gd name="T47" fmla="*/ 16 h 240"/>
                <a:gd name="T48" fmla="*/ 71 w 684"/>
                <a:gd name="T49" fmla="*/ 19 h 240"/>
                <a:gd name="T50" fmla="*/ 67 w 684"/>
                <a:gd name="T51" fmla="*/ 20 h 240"/>
                <a:gd name="T52" fmla="*/ 63 w 684"/>
                <a:gd name="T53" fmla="*/ 20 h 240"/>
                <a:gd name="T54" fmla="*/ 60 w 684"/>
                <a:gd name="T55" fmla="*/ 19 h 240"/>
                <a:gd name="T56" fmla="*/ 59 w 684"/>
                <a:gd name="T57" fmla="*/ 20 h 240"/>
                <a:gd name="T58" fmla="*/ 57 w 684"/>
                <a:gd name="T59" fmla="*/ 22 h 240"/>
                <a:gd name="T60" fmla="*/ 55 w 684"/>
                <a:gd name="T61" fmla="*/ 23 h 240"/>
                <a:gd name="T62" fmla="*/ 51 w 684"/>
                <a:gd name="T63" fmla="*/ 23 h 240"/>
                <a:gd name="T64" fmla="*/ 47 w 684"/>
                <a:gd name="T65" fmla="*/ 22 h 240"/>
                <a:gd name="T66" fmla="*/ 44 w 684"/>
                <a:gd name="T67" fmla="*/ 21 h 240"/>
                <a:gd name="T68" fmla="*/ 35 w 684"/>
                <a:gd name="T69" fmla="*/ 23 h 240"/>
                <a:gd name="T70" fmla="*/ 24 w 684"/>
                <a:gd name="T71" fmla="*/ 25 h 240"/>
                <a:gd name="T72" fmla="*/ 18 w 684"/>
                <a:gd name="T73" fmla="*/ 26 h 240"/>
                <a:gd name="T74" fmla="*/ 13 w 684"/>
                <a:gd name="T75" fmla="*/ 26 h 240"/>
                <a:gd name="T76" fmla="*/ 10 w 684"/>
                <a:gd name="T77" fmla="*/ 25 h 240"/>
                <a:gd name="T78" fmla="*/ 7 w 684"/>
                <a:gd name="T79" fmla="*/ 22 h 240"/>
                <a:gd name="T80" fmla="*/ 3 w 684"/>
                <a:gd name="T81" fmla="*/ 21 h 240"/>
                <a:gd name="T82" fmla="*/ 0 w 684"/>
                <a:gd name="T83" fmla="*/ 19 h 240"/>
                <a:gd name="T84" fmla="*/ 7 w 684"/>
                <a:gd name="T85" fmla="*/ 17 h 240"/>
                <a:gd name="T86" fmla="*/ 10 w 684"/>
                <a:gd name="T87" fmla="*/ 17 h 240"/>
                <a:gd name="T88" fmla="*/ 16 w 684"/>
                <a:gd name="T89" fmla="*/ 17 h 240"/>
                <a:gd name="T90" fmla="*/ 21 w 684"/>
                <a:gd name="T91" fmla="*/ 18 h 240"/>
                <a:gd name="T92" fmla="*/ 23 w 684"/>
                <a:gd name="T93" fmla="*/ 17 h 240"/>
                <a:gd name="T94" fmla="*/ 3 w 684"/>
                <a:gd name="T95" fmla="*/ 15 h 240"/>
                <a:gd name="T96" fmla="*/ 5 w 684"/>
                <a:gd name="T97" fmla="*/ 14 h 240"/>
                <a:gd name="T98" fmla="*/ 11 w 684"/>
                <a:gd name="T99" fmla="*/ 13 h 240"/>
                <a:gd name="T100" fmla="*/ 17 w 684"/>
                <a:gd name="T101" fmla="*/ 12 h 240"/>
                <a:gd name="T102" fmla="*/ 19 w 684"/>
                <a:gd name="T103" fmla="*/ 11 h 240"/>
                <a:gd name="T104" fmla="*/ 17 w 684"/>
                <a:gd name="T105" fmla="*/ 10 h 240"/>
                <a:gd name="T106" fmla="*/ 13 w 684"/>
                <a:gd name="T107" fmla="*/ 11 h 240"/>
                <a:gd name="T108" fmla="*/ 7 w 684"/>
                <a:gd name="T109" fmla="*/ 12 h 240"/>
                <a:gd name="T110" fmla="*/ 5 w 684"/>
                <a:gd name="T111" fmla="*/ 12 h 240"/>
                <a:gd name="T112" fmla="*/ 6 w 684"/>
                <a:gd name="T113" fmla="*/ 10 h 240"/>
                <a:gd name="T114" fmla="*/ 5 w 684"/>
                <a:gd name="T115" fmla="*/ 9 h 240"/>
                <a:gd name="T116" fmla="*/ 6 w 684"/>
                <a:gd name="T117" fmla="*/ 9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43" name="Freeform 427"/>
            <p:cNvSpPr>
              <a:spLocks/>
            </p:cNvSpPr>
            <p:nvPr/>
          </p:nvSpPr>
          <p:spPr bwMode="auto">
            <a:xfrm>
              <a:off x="1645" y="1643"/>
              <a:ext cx="108" cy="93"/>
            </a:xfrm>
            <a:custGeom>
              <a:avLst/>
              <a:gdLst>
                <a:gd name="T0" fmla="*/ 19 w 332"/>
                <a:gd name="T1" fmla="*/ 4 h 287"/>
                <a:gd name="T2" fmla="*/ 21 w 332"/>
                <a:gd name="T3" fmla="*/ 3 h 287"/>
                <a:gd name="T4" fmla="*/ 24 w 332"/>
                <a:gd name="T5" fmla="*/ 1 h 287"/>
                <a:gd name="T6" fmla="*/ 25 w 332"/>
                <a:gd name="T7" fmla="*/ 0 h 287"/>
                <a:gd name="T8" fmla="*/ 26 w 332"/>
                <a:gd name="T9" fmla="*/ 0 h 287"/>
                <a:gd name="T10" fmla="*/ 26 w 332"/>
                <a:gd name="T11" fmla="*/ 1 h 287"/>
                <a:gd name="T12" fmla="*/ 25 w 332"/>
                <a:gd name="T13" fmla="*/ 4 h 287"/>
                <a:gd name="T14" fmla="*/ 23 w 332"/>
                <a:gd name="T15" fmla="*/ 6 h 287"/>
                <a:gd name="T16" fmla="*/ 21 w 332"/>
                <a:gd name="T17" fmla="*/ 7 h 287"/>
                <a:gd name="T18" fmla="*/ 20 w 332"/>
                <a:gd name="T19" fmla="*/ 7 h 287"/>
                <a:gd name="T20" fmla="*/ 20 w 332"/>
                <a:gd name="T21" fmla="*/ 8 h 287"/>
                <a:gd name="T22" fmla="*/ 21 w 332"/>
                <a:gd name="T23" fmla="*/ 8 h 287"/>
                <a:gd name="T24" fmla="*/ 23 w 332"/>
                <a:gd name="T25" fmla="*/ 7 h 287"/>
                <a:gd name="T26" fmla="*/ 24 w 332"/>
                <a:gd name="T27" fmla="*/ 8 h 287"/>
                <a:gd name="T28" fmla="*/ 23 w 332"/>
                <a:gd name="T29" fmla="*/ 9 h 287"/>
                <a:gd name="T30" fmla="*/ 23 w 332"/>
                <a:gd name="T31" fmla="*/ 10 h 287"/>
                <a:gd name="T32" fmla="*/ 23 w 332"/>
                <a:gd name="T33" fmla="*/ 11 h 287"/>
                <a:gd name="T34" fmla="*/ 26 w 332"/>
                <a:gd name="T35" fmla="*/ 12 h 287"/>
                <a:gd name="T36" fmla="*/ 33 w 332"/>
                <a:gd name="T37" fmla="*/ 13 h 287"/>
                <a:gd name="T38" fmla="*/ 34 w 332"/>
                <a:gd name="T39" fmla="*/ 14 h 287"/>
                <a:gd name="T40" fmla="*/ 33 w 332"/>
                <a:gd name="T41" fmla="*/ 15 h 287"/>
                <a:gd name="T42" fmla="*/ 32 w 332"/>
                <a:gd name="T43" fmla="*/ 16 h 287"/>
                <a:gd name="T44" fmla="*/ 32 w 332"/>
                <a:gd name="T45" fmla="*/ 16 h 287"/>
                <a:gd name="T46" fmla="*/ 32 w 332"/>
                <a:gd name="T47" fmla="*/ 17 h 287"/>
                <a:gd name="T48" fmla="*/ 33 w 332"/>
                <a:gd name="T49" fmla="*/ 17 h 287"/>
                <a:gd name="T50" fmla="*/ 34 w 332"/>
                <a:gd name="T51" fmla="*/ 18 h 287"/>
                <a:gd name="T52" fmla="*/ 35 w 332"/>
                <a:gd name="T53" fmla="*/ 19 h 287"/>
                <a:gd name="T54" fmla="*/ 31 w 332"/>
                <a:gd name="T55" fmla="*/ 22 h 287"/>
                <a:gd name="T56" fmla="*/ 25 w 332"/>
                <a:gd name="T57" fmla="*/ 25 h 287"/>
                <a:gd name="T58" fmla="*/ 22 w 332"/>
                <a:gd name="T59" fmla="*/ 28 h 287"/>
                <a:gd name="T60" fmla="*/ 18 w 332"/>
                <a:gd name="T61" fmla="*/ 26 h 287"/>
                <a:gd name="T62" fmla="*/ 19 w 332"/>
                <a:gd name="T63" fmla="*/ 26 h 287"/>
                <a:gd name="T64" fmla="*/ 20 w 332"/>
                <a:gd name="T65" fmla="*/ 25 h 287"/>
                <a:gd name="T66" fmla="*/ 21 w 332"/>
                <a:gd name="T67" fmla="*/ 24 h 287"/>
                <a:gd name="T68" fmla="*/ 16 w 332"/>
                <a:gd name="T69" fmla="*/ 24 h 287"/>
                <a:gd name="T70" fmla="*/ 11 w 332"/>
                <a:gd name="T71" fmla="*/ 24 h 287"/>
                <a:gd name="T72" fmla="*/ 6 w 332"/>
                <a:gd name="T73" fmla="*/ 24 h 287"/>
                <a:gd name="T74" fmla="*/ 3 w 332"/>
                <a:gd name="T75" fmla="*/ 24 h 287"/>
                <a:gd name="T76" fmla="*/ 1 w 332"/>
                <a:gd name="T77" fmla="*/ 24 h 287"/>
                <a:gd name="T78" fmla="*/ 0 w 332"/>
                <a:gd name="T79" fmla="*/ 23 h 287"/>
                <a:gd name="T80" fmla="*/ 0 w 332"/>
                <a:gd name="T81" fmla="*/ 22 h 287"/>
                <a:gd name="T82" fmla="*/ 0 w 332"/>
                <a:gd name="T83" fmla="*/ 21 h 287"/>
                <a:gd name="T84" fmla="*/ 1 w 332"/>
                <a:gd name="T85" fmla="*/ 21 h 287"/>
                <a:gd name="T86" fmla="*/ 4 w 332"/>
                <a:gd name="T87" fmla="*/ 19 h 287"/>
                <a:gd name="T88" fmla="*/ 8 w 332"/>
                <a:gd name="T89" fmla="*/ 17 h 287"/>
                <a:gd name="T90" fmla="*/ 9 w 332"/>
                <a:gd name="T91" fmla="*/ 16 h 287"/>
                <a:gd name="T92" fmla="*/ 10 w 332"/>
                <a:gd name="T93" fmla="*/ 15 h 287"/>
                <a:gd name="T94" fmla="*/ 11 w 332"/>
                <a:gd name="T95" fmla="*/ 14 h 287"/>
                <a:gd name="T96" fmla="*/ 12 w 332"/>
                <a:gd name="T97" fmla="*/ 12 h 287"/>
                <a:gd name="T98" fmla="*/ 14 w 332"/>
                <a:gd name="T99" fmla="*/ 8 h 287"/>
                <a:gd name="T100" fmla="*/ 15 w 332"/>
                <a:gd name="T101" fmla="*/ 7 h 287"/>
                <a:gd name="T102" fmla="*/ 16 w 332"/>
                <a:gd name="T103" fmla="*/ 6 h 287"/>
                <a:gd name="T104" fmla="*/ 17 w 332"/>
                <a:gd name="T105" fmla="*/ 5 h 287"/>
                <a:gd name="T106" fmla="*/ 18 w 332"/>
                <a:gd name="T107" fmla="*/ 4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44" name="Freeform 428"/>
            <p:cNvSpPr>
              <a:spLocks/>
            </p:cNvSpPr>
            <p:nvPr/>
          </p:nvSpPr>
          <p:spPr bwMode="auto">
            <a:xfrm>
              <a:off x="1102" y="1190"/>
              <a:ext cx="111" cy="27"/>
            </a:xfrm>
            <a:custGeom>
              <a:avLst/>
              <a:gdLst>
                <a:gd name="T0" fmla="*/ 11 w 345"/>
                <a:gd name="T1" fmla="*/ 8 h 86"/>
                <a:gd name="T2" fmla="*/ 12 w 345"/>
                <a:gd name="T3" fmla="*/ 8 h 86"/>
                <a:gd name="T4" fmla="*/ 14 w 345"/>
                <a:gd name="T5" fmla="*/ 8 h 86"/>
                <a:gd name="T6" fmla="*/ 15 w 345"/>
                <a:gd name="T7" fmla="*/ 7 h 86"/>
                <a:gd name="T8" fmla="*/ 17 w 345"/>
                <a:gd name="T9" fmla="*/ 7 h 86"/>
                <a:gd name="T10" fmla="*/ 20 w 345"/>
                <a:gd name="T11" fmla="*/ 6 h 86"/>
                <a:gd name="T12" fmla="*/ 24 w 345"/>
                <a:gd name="T13" fmla="*/ 6 h 86"/>
                <a:gd name="T14" fmla="*/ 25 w 345"/>
                <a:gd name="T15" fmla="*/ 5 h 86"/>
                <a:gd name="T16" fmla="*/ 27 w 345"/>
                <a:gd name="T17" fmla="*/ 5 h 86"/>
                <a:gd name="T18" fmla="*/ 29 w 345"/>
                <a:gd name="T19" fmla="*/ 4 h 86"/>
                <a:gd name="T20" fmla="*/ 31 w 345"/>
                <a:gd name="T21" fmla="*/ 4 h 86"/>
                <a:gd name="T22" fmla="*/ 32 w 345"/>
                <a:gd name="T23" fmla="*/ 3 h 86"/>
                <a:gd name="T24" fmla="*/ 33 w 345"/>
                <a:gd name="T25" fmla="*/ 3 h 86"/>
                <a:gd name="T26" fmla="*/ 34 w 345"/>
                <a:gd name="T27" fmla="*/ 2 h 86"/>
                <a:gd name="T28" fmla="*/ 36 w 345"/>
                <a:gd name="T29" fmla="*/ 1 h 86"/>
                <a:gd name="T30" fmla="*/ 35 w 345"/>
                <a:gd name="T31" fmla="*/ 1 h 86"/>
                <a:gd name="T32" fmla="*/ 34 w 345"/>
                <a:gd name="T33" fmla="*/ 1 h 86"/>
                <a:gd name="T34" fmla="*/ 33 w 345"/>
                <a:gd name="T35" fmla="*/ 1 h 86"/>
                <a:gd name="T36" fmla="*/ 32 w 345"/>
                <a:gd name="T37" fmla="*/ 1 h 86"/>
                <a:gd name="T38" fmla="*/ 31 w 345"/>
                <a:gd name="T39" fmla="*/ 0 h 86"/>
                <a:gd name="T40" fmla="*/ 30 w 345"/>
                <a:gd name="T41" fmla="*/ 0 h 86"/>
                <a:gd name="T42" fmla="*/ 29 w 345"/>
                <a:gd name="T43" fmla="*/ 0 h 86"/>
                <a:gd name="T44" fmla="*/ 28 w 345"/>
                <a:gd name="T45" fmla="*/ 0 h 86"/>
                <a:gd name="T46" fmla="*/ 27 w 345"/>
                <a:gd name="T47" fmla="*/ 0 h 86"/>
                <a:gd name="T48" fmla="*/ 25 w 345"/>
                <a:gd name="T49" fmla="*/ 0 h 86"/>
                <a:gd name="T50" fmla="*/ 23 w 345"/>
                <a:gd name="T51" fmla="*/ 1 h 86"/>
                <a:gd name="T52" fmla="*/ 22 w 345"/>
                <a:gd name="T53" fmla="*/ 1 h 86"/>
                <a:gd name="T54" fmla="*/ 17 w 345"/>
                <a:gd name="T55" fmla="*/ 2 h 86"/>
                <a:gd name="T56" fmla="*/ 13 w 345"/>
                <a:gd name="T57" fmla="*/ 3 h 86"/>
                <a:gd name="T58" fmla="*/ 11 w 345"/>
                <a:gd name="T59" fmla="*/ 3 h 86"/>
                <a:gd name="T60" fmla="*/ 9 w 345"/>
                <a:gd name="T61" fmla="*/ 4 h 86"/>
                <a:gd name="T62" fmla="*/ 7 w 345"/>
                <a:gd name="T63" fmla="*/ 5 h 86"/>
                <a:gd name="T64" fmla="*/ 5 w 345"/>
                <a:gd name="T65" fmla="*/ 6 h 86"/>
                <a:gd name="T66" fmla="*/ 3 w 345"/>
                <a:gd name="T67" fmla="*/ 6 h 86"/>
                <a:gd name="T68" fmla="*/ 2 w 345"/>
                <a:gd name="T69" fmla="*/ 7 h 86"/>
                <a:gd name="T70" fmla="*/ 1 w 345"/>
                <a:gd name="T71" fmla="*/ 8 h 86"/>
                <a:gd name="T72" fmla="*/ 0 w 345"/>
                <a:gd name="T73" fmla="*/ 8 h 86"/>
                <a:gd name="T74" fmla="*/ 11 w 345"/>
                <a:gd name="T75" fmla="*/ 8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45" name="Freeform 429"/>
            <p:cNvSpPr>
              <a:spLocks/>
            </p:cNvSpPr>
            <p:nvPr/>
          </p:nvSpPr>
          <p:spPr bwMode="auto">
            <a:xfrm>
              <a:off x="1158" y="1199"/>
              <a:ext cx="149" cy="43"/>
            </a:xfrm>
            <a:custGeom>
              <a:avLst/>
              <a:gdLst>
                <a:gd name="T0" fmla="*/ 2 w 464"/>
                <a:gd name="T1" fmla="*/ 9 h 130"/>
                <a:gd name="T2" fmla="*/ 8 w 464"/>
                <a:gd name="T3" fmla="*/ 9 h 130"/>
                <a:gd name="T4" fmla="*/ 11 w 464"/>
                <a:gd name="T5" fmla="*/ 9 h 130"/>
                <a:gd name="T6" fmla="*/ 10 w 464"/>
                <a:gd name="T7" fmla="*/ 10 h 130"/>
                <a:gd name="T8" fmla="*/ 8 w 464"/>
                <a:gd name="T9" fmla="*/ 11 h 130"/>
                <a:gd name="T10" fmla="*/ 7 w 464"/>
                <a:gd name="T11" fmla="*/ 12 h 130"/>
                <a:gd name="T12" fmla="*/ 7 w 464"/>
                <a:gd name="T13" fmla="*/ 13 h 130"/>
                <a:gd name="T14" fmla="*/ 8 w 464"/>
                <a:gd name="T15" fmla="*/ 14 h 130"/>
                <a:gd name="T16" fmla="*/ 10 w 464"/>
                <a:gd name="T17" fmla="*/ 14 h 130"/>
                <a:gd name="T18" fmla="*/ 11 w 464"/>
                <a:gd name="T19" fmla="*/ 14 h 130"/>
                <a:gd name="T20" fmla="*/ 13 w 464"/>
                <a:gd name="T21" fmla="*/ 14 h 130"/>
                <a:gd name="T22" fmla="*/ 16 w 464"/>
                <a:gd name="T23" fmla="*/ 13 h 130"/>
                <a:gd name="T24" fmla="*/ 20 w 464"/>
                <a:gd name="T25" fmla="*/ 12 h 130"/>
                <a:gd name="T26" fmla="*/ 23 w 464"/>
                <a:gd name="T27" fmla="*/ 11 h 130"/>
                <a:gd name="T28" fmla="*/ 26 w 464"/>
                <a:gd name="T29" fmla="*/ 11 h 130"/>
                <a:gd name="T30" fmla="*/ 27 w 464"/>
                <a:gd name="T31" fmla="*/ 11 h 130"/>
                <a:gd name="T32" fmla="*/ 31 w 464"/>
                <a:gd name="T33" fmla="*/ 11 h 130"/>
                <a:gd name="T34" fmla="*/ 34 w 464"/>
                <a:gd name="T35" fmla="*/ 11 h 130"/>
                <a:gd name="T36" fmla="*/ 39 w 464"/>
                <a:gd name="T37" fmla="*/ 10 h 130"/>
                <a:gd name="T38" fmla="*/ 43 w 464"/>
                <a:gd name="T39" fmla="*/ 9 h 130"/>
                <a:gd name="T40" fmla="*/ 46 w 464"/>
                <a:gd name="T41" fmla="*/ 7 h 130"/>
                <a:gd name="T42" fmla="*/ 47 w 464"/>
                <a:gd name="T43" fmla="*/ 6 h 130"/>
                <a:gd name="T44" fmla="*/ 45 w 464"/>
                <a:gd name="T45" fmla="*/ 5 h 130"/>
                <a:gd name="T46" fmla="*/ 43 w 464"/>
                <a:gd name="T47" fmla="*/ 5 h 130"/>
                <a:gd name="T48" fmla="*/ 41 w 464"/>
                <a:gd name="T49" fmla="*/ 5 h 130"/>
                <a:gd name="T50" fmla="*/ 42 w 464"/>
                <a:gd name="T51" fmla="*/ 4 h 130"/>
                <a:gd name="T52" fmla="*/ 43 w 464"/>
                <a:gd name="T53" fmla="*/ 2 h 130"/>
                <a:gd name="T54" fmla="*/ 43 w 464"/>
                <a:gd name="T55" fmla="*/ 1 h 130"/>
                <a:gd name="T56" fmla="*/ 39 w 464"/>
                <a:gd name="T57" fmla="*/ 0 h 130"/>
                <a:gd name="T58" fmla="*/ 37 w 464"/>
                <a:gd name="T59" fmla="*/ 2 h 130"/>
                <a:gd name="T60" fmla="*/ 35 w 464"/>
                <a:gd name="T61" fmla="*/ 5 h 130"/>
                <a:gd name="T62" fmla="*/ 33 w 464"/>
                <a:gd name="T63" fmla="*/ 7 h 130"/>
                <a:gd name="T64" fmla="*/ 32 w 464"/>
                <a:gd name="T65" fmla="*/ 7 h 130"/>
                <a:gd name="T66" fmla="*/ 31 w 464"/>
                <a:gd name="T67" fmla="*/ 7 h 130"/>
                <a:gd name="T68" fmla="*/ 29 w 464"/>
                <a:gd name="T69" fmla="*/ 7 h 130"/>
                <a:gd name="T70" fmla="*/ 27 w 464"/>
                <a:gd name="T71" fmla="*/ 7 h 130"/>
                <a:gd name="T72" fmla="*/ 25 w 464"/>
                <a:gd name="T73" fmla="*/ 6 h 130"/>
                <a:gd name="T74" fmla="*/ 21 w 464"/>
                <a:gd name="T75" fmla="*/ 3 h 130"/>
                <a:gd name="T76" fmla="*/ 19 w 464"/>
                <a:gd name="T77" fmla="*/ 3 h 130"/>
                <a:gd name="T78" fmla="*/ 15 w 464"/>
                <a:gd name="T79" fmla="*/ 3 h 130"/>
                <a:gd name="T80" fmla="*/ 12 w 464"/>
                <a:gd name="T81" fmla="*/ 4 h 130"/>
                <a:gd name="T82" fmla="*/ 9 w 464"/>
                <a:gd name="T83" fmla="*/ 5 h 130"/>
                <a:gd name="T84" fmla="*/ 5 w 464"/>
                <a:gd name="T85" fmla="*/ 6 h 130"/>
                <a:gd name="T86" fmla="*/ 3 w 464"/>
                <a:gd name="T87" fmla="*/ 7 h 130"/>
                <a:gd name="T88" fmla="*/ 1 w 464"/>
                <a:gd name="T89" fmla="*/ 8 h 130"/>
                <a:gd name="T90" fmla="*/ 0 w 464"/>
                <a:gd name="T91" fmla="*/ 9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46" name="Freeform 430"/>
            <p:cNvSpPr>
              <a:spLocks/>
            </p:cNvSpPr>
            <p:nvPr/>
          </p:nvSpPr>
          <p:spPr bwMode="auto">
            <a:xfrm>
              <a:off x="1472" y="1205"/>
              <a:ext cx="153" cy="31"/>
            </a:xfrm>
            <a:custGeom>
              <a:avLst/>
              <a:gdLst>
                <a:gd name="T0" fmla="*/ 6 w 472"/>
                <a:gd name="T1" fmla="*/ 0 h 92"/>
                <a:gd name="T2" fmla="*/ 5 w 472"/>
                <a:gd name="T3" fmla="*/ 0 h 92"/>
                <a:gd name="T4" fmla="*/ 3 w 472"/>
                <a:gd name="T5" fmla="*/ 0 h 92"/>
                <a:gd name="T6" fmla="*/ 1 w 472"/>
                <a:gd name="T7" fmla="*/ 0 h 92"/>
                <a:gd name="T8" fmla="*/ 1 w 472"/>
                <a:gd name="T9" fmla="*/ 1 h 92"/>
                <a:gd name="T10" fmla="*/ 1 w 472"/>
                <a:gd name="T11" fmla="*/ 2 h 92"/>
                <a:gd name="T12" fmla="*/ 1 w 472"/>
                <a:gd name="T13" fmla="*/ 3 h 92"/>
                <a:gd name="T14" fmla="*/ 2 w 472"/>
                <a:gd name="T15" fmla="*/ 4 h 92"/>
                <a:gd name="T16" fmla="*/ 2 w 472"/>
                <a:gd name="T17" fmla="*/ 5 h 92"/>
                <a:gd name="T18" fmla="*/ 0 w 472"/>
                <a:gd name="T19" fmla="*/ 6 h 92"/>
                <a:gd name="T20" fmla="*/ 0 w 472"/>
                <a:gd name="T21" fmla="*/ 6 h 92"/>
                <a:gd name="T22" fmla="*/ 0 w 472"/>
                <a:gd name="T23" fmla="*/ 7 h 92"/>
                <a:gd name="T24" fmla="*/ 2 w 472"/>
                <a:gd name="T25" fmla="*/ 8 h 92"/>
                <a:gd name="T26" fmla="*/ 5 w 472"/>
                <a:gd name="T27" fmla="*/ 9 h 92"/>
                <a:gd name="T28" fmla="*/ 11 w 472"/>
                <a:gd name="T29" fmla="*/ 10 h 92"/>
                <a:gd name="T30" fmla="*/ 18 w 472"/>
                <a:gd name="T31" fmla="*/ 10 h 92"/>
                <a:gd name="T32" fmla="*/ 38 w 472"/>
                <a:gd name="T33" fmla="*/ 10 h 92"/>
                <a:gd name="T34" fmla="*/ 39 w 472"/>
                <a:gd name="T35" fmla="*/ 9 h 92"/>
                <a:gd name="T36" fmla="*/ 41 w 472"/>
                <a:gd name="T37" fmla="*/ 8 h 92"/>
                <a:gd name="T38" fmla="*/ 42 w 472"/>
                <a:gd name="T39" fmla="*/ 8 h 92"/>
                <a:gd name="T40" fmla="*/ 43 w 472"/>
                <a:gd name="T41" fmla="*/ 8 h 92"/>
                <a:gd name="T42" fmla="*/ 46 w 472"/>
                <a:gd name="T43" fmla="*/ 9 h 92"/>
                <a:gd name="T44" fmla="*/ 48 w 472"/>
                <a:gd name="T45" fmla="*/ 9 h 92"/>
                <a:gd name="T46" fmla="*/ 50 w 472"/>
                <a:gd name="T47" fmla="*/ 8 h 92"/>
                <a:gd name="T48" fmla="*/ 49 w 472"/>
                <a:gd name="T49" fmla="*/ 4 h 92"/>
                <a:gd name="T50" fmla="*/ 48 w 472"/>
                <a:gd name="T51" fmla="*/ 3 h 92"/>
                <a:gd name="T52" fmla="*/ 47 w 472"/>
                <a:gd name="T53" fmla="*/ 2 h 92"/>
                <a:gd name="T54" fmla="*/ 45 w 472"/>
                <a:gd name="T55" fmla="*/ 1 h 92"/>
                <a:gd name="T56" fmla="*/ 44 w 472"/>
                <a:gd name="T57" fmla="*/ 1 h 92"/>
                <a:gd name="T58" fmla="*/ 41 w 472"/>
                <a:gd name="T59" fmla="*/ 2 h 92"/>
                <a:gd name="T60" fmla="*/ 39 w 472"/>
                <a:gd name="T61" fmla="*/ 2 h 92"/>
                <a:gd name="T62" fmla="*/ 34 w 472"/>
                <a:gd name="T63" fmla="*/ 4 h 92"/>
                <a:gd name="T64" fmla="*/ 31 w 472"/>
                <a:gd name="T65" fmla="*/ 4 h 92"/>
                <a:gd name="T66" fmla="*/ 29 w 472"/>
                <a:gd name="T67" fmla="*/ 5 h 92"/>
                <a:gd name="T68" fmla="*/ 25 w 472"/>
                <a:gd name="T69" fmla="*/ 5 h 92"/>
                <a:gd name="T70" fmla="*/ 20 w 472"/>
                <a:gd name="T71" fmla="*/ 5 h 92"/>
                <a:gd name="T72" fmla="*/ 17 w 472"/>
                <a:gd name="T73" fmla="*/ 5 h 92"/>
                <a:gd name="T74" fmla="*/ 13 w 472"/>
                <a:gd name="T75" fmla="*/ 5 h 92"/>
                <a:gd name="T76" fmla="*/ 9 w 472"/>
                <a:gd name="T77" fmla="*/ 5 h 92"/>
                <a:gd name="T78" fmla="*/ 8 w 472"/>
                <a:gd name="T79" fmla="*/ 4 h 92"/>
                <a:gd name="T80" fmla="*/ 7 w 472"/>
                <a:gd name="T81" fmla="*/ 3 h 92"/>
                <a:gd name="T82" fmla="*/ 7 w 472"/>
                <a:gd name="T83" fmla="*/ 2 h 92"/>
                <a:gd name="T84" fmla="*/ 7 w 472"/>
                <a:gd name="T85" fmla="*/ 1 h 92"/>
                <a:gd name="T86" fmla="*/ 8 w 472"/>
                <a:gd name="T87" fmla="*/ 0 h 92"/>
                <a:gd name="T88" fmla="*/ 8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47" name="Freeform 431"/>
            <p:cNvSpPr>
              <a:spLocks/>
            </p:cNvSpPr>
            <p:nvPr/>
          </p:nvSpPr>
          <p:spPr bwMode="auto">
            <a:xfrm>
              <a:off x="1513" y="1136"/>
              <a:ext cx="106" cy="45"/>
            </a:xfrm>
            <a:custGeom>
              <a:avLst/>
              <a:gdLst>
                <a:gd name="T0" fmla="*/ 15 w 326"/>
                <a:gd name="T1" fmla="*/ 12 h 135"/>
                <a:gd name="T2" fmla="*/ 21 w 326"/>
                <a:gd name="T3" fmla="*/ 11 h 135"/>
                <a:gd name="T4" fmla="*/ 28 w 326"/>
                <a:gd name="T5" fmla="*/ 9 h 135"/>
                <a:gd name="T6" fmla="*/ 32 w 326"/>
                <a:gd name="T7" fmla="*/ 8 h 135"/>
                <a:gd name="T8" fmla="*/ 33 w 326"/>
                <a:gd name="T9" fmla="*/ 7 h 135"/>
                <a:gd name="T10" fmla="*/ 34 w 326"/>
                <a:gd name="T11" fmla="*/ 6 h 135"/>
                <a:gd name="T12" fmla="*/ 33 w 326"/>
                <a:gd name="T13" fmla="*/ 5 h 135"/>
                <a:gd name="T14" fmla="*/ 32 w 326"/>
                <a:gd name="T15" fmla="*/ 5 h 135"/>
                <a:gd name="T16" fmla="*/ 30 w 326"/>
                <a:gd name="T17" fmla="*/ 4 h 135"/>
                <a:gd name="T18" fmla="*/ 28 w 326"/>
                <a:gd name="T19" fmla="*/ 4 h 135"/>
                <a:gd name="T20" fmla="*/ 24 w 326"/>
                <a:gd name="T21" fmla="*/ 3 h 135"/>
                <a:gd name="T22" fmla="*/ 22 w 326"/>
                <a:gd name="T23" fmla="*/ 3 h 135"/>
                <a:gd name="T24" fmla="*/ 21 w 326"/>
                <a:gd name="T25" fmla="*/ 3 h 135"/>
                <a:gd name="T26" fmla="*/ 21 w 326"/>
                <a:gd name="T27" fmla="*/ 2 h 135"/>
                <a:gd name="T28" fmla="*/ 20 w 326"/>
                <a:gd name="T29" fmla="*/ 1 h 135"/>
                <a:gd name="T30" fmla="*/ 19 w 326"/>
                <a:gd name="T31" fmla="*/ 1 h 135"/>
                <a:gd name="T32" fmla="*/ 17 w 326"/>
                <a:gd name="T33" fmla="*/ 0 h 135"/>
                <a:gd name="T34" fmla="*/ 14 w 326"/>
                <a:gd name="T35" fmla="*/ 0 h 135"/>
                <a:gd name="T36" fmla="*/ 9 w 326"/>
                <a:gd name="T37" fmla="*/ 1 h 135"/>
                <a:gd name="T38" fmla="*/ 5 w 326"/>
                <a:gd name="T39" fmla="*/ 2 h 135"/>
                <a:gd name="T40" fmla="*/ 3 w 326"/>
                <a:gd name="T41" fmla="*/ 3 h 135"/>
                <a:gd name="T42" fmla="*/ 1 w 326"/>
                <a:gd name="T43" fmla="*/ 4 h 135"/>
                <a:gd name="T44" fmla="*/ 0 w 326"/>
                <a:gd name="T45" fmla="*/ 5 h 135"/>
                <a:gd name="T46" fmla="*/ 0 w 326"/>
                <a:gd name="T47" fmla="*/ 6 h 135"/>
                <a:gd name="T48" fmla="*/ 4 w 326"/>
                <a:gd name="T49" fmla="*/ 8 h 135"/>
                <a:gd name="T50" fmla="*/ 6 w 326"/>
                <a:gd name="T51" fmla="*/ 9 h 135"/>
                <a:gd name="T52" fmla="*/ 4 w 326"/>
                <a:gd name="T53" fmla="*/ 10 h 135"/>
                <a:gd name="T54" fmla="*/ 4 w 326"/>
                <a:gd name="T55" fmla="*/ 11 h 135"/>
                <a:gd name="T56" fmla="*/ 5 w 326"/>
                <a:gd name="T57" fmla="*/ 13 h 135"/>
                <a:gd name="T58" fmla="*/ 5 w 326"/>
                <a:gd name="T59" fmla="*/ 14 h 135"/>
                <a:gd name="T60" fmla="*/ 6 w 326"/>
                <a:gd name="T61" fmla="*/ 15 h 135"/>
                <a:gd name="T62" fmla="*/ 7 w 326"/>
                <a:gd name="T63" fmla="*/ 15 h 135"/>
                <a:gd name="T64" fmla="*/ 9 w 326"/>
                <a:gd name="T65" fmla="*/ 15 h 135"/>
                <a:gd name="T66" fmla="*/ 11 w 326"/>
                <a:gd name="T67" fmla="*/ 14 h 135"/>
                <a:gd name="T68" fmla="*/ 12 w 326"/>
                <a:gd name="T69" fmla="*/ 14 h 135"/>
                <a:gd name="T70" fmla="*/ 13 w 326"/>
                <a:gd name="T71" fmla="*/ 12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48" name="Freeform 432"/>
            <p:cNvSpPr>
              <a:spLocks/>
            </p:cNvSpPr>
            <p:nvPr/>
          </p:nvSpPr>
          <p:spPr bwMode="auto">
            <a:xfrm>
              <a:off x="1584" y="1245"/>
              <a:ext cx="51" cy="18"/>
            </a:xfrm>
            <a:custGeom>
              <a:avLst/>
              <a:gdLst>
                <a:gd name="T0" fmla="*/ 5 w 159"/>
                <a:gd name="T1" fmla="*/ 5 h 56"/>
                <a:gd name="T2" fmla="*/ 4 w 159"/>
                <a:gd name="T3" fmla="*/ 5 h 56"/>
                <a:gd name="T4" fmla="*/ 4 w 159"/>
                <a:gd name="T5" fmla="*/ 5 h 56"/>
                <a:gd name="T6" fmla="*/ 3 w 159"/>
                <a:gd name="T7" fmla="*/ 5 h 56"/>
                <a:gd name="T8" fmla="*/ 2 w 159"/>
                <a:gd name="T9" fmla="*/ 4 h 56"/>
                <a:gd name="T10" fmla="*/ 1 w 159"/>
                <a:gd name="T11" fmla="*/ 3 h 56"/>
                <a:gd name="T12" fmla="*/ 1 w 159"/>
                <a:gd name="T13" fmla="*/ 3 h 56"/>
                <a:gd name="T14" fmla="*/ 0 w 159"/>
                <a:gd name="T15" fmla="*/ 2 h 56"/>
                <a:gd name="T16" fmla="*/ 0 w 159"/>
                <a:gd name="T17" fmla="*/ 2 h 56"/>
                <a:gd name="T18" fmla="*/ 0 w 159"/>
                <a:gd name="T19" fmla="*/ 1 h 56"/>
                <a:gd name="T20" fmla="*/ 0 w 159"/>
                <a:gd name="T21" fmla="*/ 1 h 56"/>
                <a:gd name="T22" fmla="*/ 2 w 159"/>
                <a:gd name="T23" fmla="*/ 1 h 56"/>
                <a:gd name="T24" fmla="*/ 4 w 159"/>
                <a:gd name="T25" fmla="*/ 1 h 56"/>
                <a:gd name="T26" fmla="*/ 5 w 159"/>
                <a:gd name="T27" fmla="*/ 1 h 56"/>
                <a:gd name="T28" fmla="*/ 6 w 159"/>
                <a:gd name="T29" fmla="*/ 1 h 56"/>
                <a:gd name="T30" fmla="*/ 9 w 159"/>
                <a:gd name="T31" fmla="*/ 1 h 56"/>
                <a:gd name="T32" fmla="*/ 12 w 159"/>
                <a:gd name="T33" fmla="*/ 0 h 56"/>
                <a:gd name="T34" fmla="*/ 13 w 159"/>
                <a:gd name="T35" fmla="*/ 0 h 56"/>
                <a:gd name="T36" fmla="*/ 13 w 159"/>
                <a:gd name="T37" fmla="*/ 0 h 56"/>
                <a:gd name="T38" fmla="*/ 14 w 159"/>
                <a:gd name="T39" fmla="*/ 0 h 56"/>
                <a:gd name="T40" fmla="*/ 15 w 159"/>
                <a:gd name="T41" fmla="*/ 0 h 56"/>
                <a:gd name="T42" fmla="*/ 15 w 159"/>
                <a:gd name="T43" fmla="*/ 1 h 56"/>
                <a:gd name="T44" fmla="*/ 16 w 159"/>
                <a:gd name="T45" fmla="*/ 1 h 56"/>
                <a:gd name="T46" fmla="*/ 16 w 159"/>
                <a:gd name="T47" fmla="*/ 2 h 56"/>
                <a:gd name="T48" fmla="*/ 16 w 159"/>
                <a:gd name="T49" fmla="*/ 2 h 56"/>
                <a:gd name="T50" fmla="*/ 16 w 159"/>
                <a:gd name="T51" fmla="*/ 3 h 56"/>
                <a:gd name="T52" fmla="*/ 16 w 159"/>
                <a:gd name="T53" fmla="*/ 4 h 56"/>
                <a:gd name="T54" fmla="*/ 15 w 159"/>
                <a:gd name="T55" fmla="*/ 5 h 56"/>
                <a:gd name="T56" fmla="*/ 15 w 159"/>
                <a:gd name="T57" fmla="*/ 5 h 56"/>
                <a:gd name="T58" fmla="*/ 14 w 159"/>
                <a:gd name="T59" fmla="*/ 5 h 56"/>
                <a:gd name="T60" fmla="*/ 13 w 159"/>
                <a:gd name="T61" fmla="*/ 5 h 56"/>
                <a:gd name="T62" fmla="*/ 13 w 159"/>
                <a:gd name="T63" fmla="*/ 6 h 56"/>
                <a:gd name="T64" fmla="*/ 12 w 159"/>
                <a:gd name="T65" fmla="*/ 6 h 56"/>
                <a:gd name="T66" fmla="*/ 8 w 159"/>
                <a:gd name="T67" fmla="*/ 6 h 56"/>
                <a:gd name="T68" fmla="*/ 5 w 159"/>
                <a:gd name="T69" fmla="*/ 5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49" name="Freeform 433"/>
            <p:cNvSpPr>
              <a:spLocks/>
            </p:cNvSpPr>
            <p:nvPr/>
          </p:nvSpPr>
          <p:spPr bwMode="auto">
            <a:xfrm>
              <a:off x="534" y="1280"/>
              <a:ext cx="1205" cy="539"/>
            </a:xfrm>
            <a:custGeom>
              <a:avLst/>
              <a:gdLst>
                <a:gd name="T0" fmla="*/ 305 w 3734"/>
                <a:gd name="T1" fmla="*/ 147 h 1644"/>
                <a:gd name="T2" fmla="*/ 266 w 3734"/>
                <a:gd name="T3" fmla="*/ 164 h 1644"/>
                <a:gd name="T4" fmla="*/ 241 w 3734"/>
                <a:gd name="T5" fmla="*/ 171 h 1644"/>
                <a:gd name="T6" fmla="*/ 239 w 3734"/>
                <a:gd name="T7" fmla="*/ 176 h 1644"/>
                <a:gd name="T8" fmla="*/ 227 w 3734"/>
                <a:gd name="T9" fmla="*/ 173 h 1644"/>
                <a:gd name="T10" fmla="*/ 237 w 3734"/>
                <a:gd name="T11" fmla="*/ 163 h 1644"/>
                <a:gd name="T12" fmla="*/ 226 w 3734"/>
                <a:gd name="T13" fmla="*/ 152 h 1644"/>
                <a:gd name="T14" fmla="*/ 218 w 3734"/>
                <a:gd name="T15" fmla="*/ 139 h 1644"/>
                <a:gd name="T16" fmla="*/ 203 w 3734"/>
                <a:gd name="T17" fmla="*/ 142 h 1644"/>
                <a:gd name="T18" fmla="*/ 185 w 3734"/>
                <a:gd name="T19" fmla="*/ 138 h 1644"/>
                <a:gd name="T20" fmla="*/ 27 w 3734"/>
                <a:gd name="T21" fmla="*/ 133 h 1644"/>
                <a:gd name="T22" fmla="*/ 13 w 3734"/>
                <a:gd name="T23" fmla="*/ 121 h 1644"/>
                <a:gd name="T24" fmla="*/ 16 w 3734"/>
                <a:gd name="T25" fmla="*/ 112 h 1644"/>
                <a:gd name="T26" fmla="*/ 15 w 3734"/>
                <a:gd name="T27" fmla="*/ 100 h 1644"/>
                <a:gd name="T28" fmla="*/ 27 w 3734"/>
                <a:gd name="T29" fmla="*/ 92 h 1644"/>
                <a:gd name="T30" fmla="*/ 26 w 3734"/>
                <a:gd name="T31" fmla="*/ 80 h 1644"/>
                <a:gd name="T32" fmla="*/ 13 w 3734"/>
                <a:gd name="T33" fmla="*/ 71 h 1644"/>
                <a:gd name="T34" fmla="*/ 63 w 3734"/>
                <a:gd name="T35" fmla="*/ 12 h 1644"/>
                <a:gd name="T36" fmla="*/ 119 w 3734"/>
                <a:gd name="T37" fmla="*/ 11 h 1644"/>
                <a:gd name="T38" fmla="*/ 135 w 3734"/>
                <a:gd name="T39" fmla="*/ 12 h 1644"/>
                <a:gd name="T40" fmla="*/ 171 w 3734"/>
                <a:gd name="T41" fmla="*/ 18 h 1644"/>
                <a:gd name="T42" fmla="*/ 185 w 3734"/>
                <a:gd name="T43" fmla="*/ 22 h 1644"/>
                <a:gd name="T44" fmla="*/ 216 w 3734"/>
                <a:gd name="T45" fmla="*/ 21 h 1644"/>
                <a:gd name="T46" fmla="*/ 238 w 3734"/>
                <a:gd name="T47" fmla="*/ 23 h 1644"/>
                <a:gd name="T48" fmla="*/ 246 w 3734"/>
                <a:gd name="T49" fmla="*/ 23 h 1644"/>
                <a:gd name="T50" fmla="*/ 262 w 3734"/>
                <a:gd name="T51" fmla="*/ 13 h 1644"/>
                <a:gd name="T52" fmla="*/ 269 w 3734"/>
                <a:gd name="T53" fmla="*/ 0 h 1644"/>
                <a:gd name="T54" fmla="*/ 275 w 3734"/>
                <a:gd name="T55" fmla="*/ 11 h 1644"/>
                <a:gd name="T56" fmla="*/ 278 w 3734"/>
                <a:gd name="T57" fmla="*/ 18 h 1644"/>
                <a:gd name="T58" fmla="*/ 283 w 3734"/>
                <a:gd name="T59" fmla="*/ 21 h 1644"/>
                <a:gd name="T60" fmla="*/ 301 w 3734"/>
                <a:gd name="T61" fmla="*/ 13 h 1644"/>
                <a:gd name="T62" fmla="*/ 316 w 3734"/>
                <a:gd name="T63" fmla="*/ 14 h 1644"/>
                <a:gd name="T64" fmla="*/ 300 w 3734"/>
                <a:gd name="T65" fmla="*/ 29 h 1644"/>
                <a:gd name="T66" fmla="*/ 290 w 3734"/>
                <a:gd name="T67" fmla="*/ 31 h 1644"/>
                <a:gd name="T68" fmla="*/ 268 w 3734"/>
                <a:gd name="T69" fmla="*/ 33 h 1644"/>
                <a:gd name="T70" fmla="*/ 260 w 3734"/>
                <a:gd name="T71" fmla="*/ 43 h 1644"/>
                <a:gd name="T72" fmla="*/ 243 w 3734"/>
                <a:gd name="T73" fmla="*/ 50 h 1644"/>
                <a:gd name="T74" fmla="*/ 217 w 3734"/>
                <a:gd name="T75" fmla="*/ 67 h 1644"/>
                <a:gd name="T76" fmla="*/ 219 w 3734"/>
                <a:gd name="T77" fmla="*/ 85 h 1644"/>
                <a:gd name="T78" fmla="*/ 246 w 3734"/>
                <a:gd name="T79" fmla="*/ 97 h 1644"/>
                <a:gd name="T80" fmla="*/ 254 w 3734"/>
                <a:gd name="T81" fmla="*/ 114 h 1644"/>
                <a:gd name="T82" fmla="*/ 272 w 3734"/>
                <a:gd name="T83" fmla="*/ 106 h 1644"/>
                <a:gd name="T84" fmla="*/ 297 w 3734"/>
                <a:gd name="T85" fmla="*/ 84 h 1644"/>
                <a:gd name="T86" fmla="*/ 302 w 3734"/>
                <a:gd name="T87" fmla="*/ 64 h 1644"/>
                <a:gd name="T88" fmla="*/ 329 w 3734"/>
                <a:gd name="T89" fmla="*/ 54 h 1644"/>
                <a:gd name="T90" fmla="*/ 341 w 3734"/>
                <a:gd name="T91" fmla="*/ 64 h 1644"/>
                <a:gd name="T92" fmla="*/ 336 w 3734"/>
                <a:gd name="T93" fmla="*/ 79 h 1644"/>
                <a:gd name="T94" fmla="*/ 364 w 3734"/>
                <a:gd name="T95" fmla="*/ 66 h 1644"/>
                <a:gd name="T96" fmla="*/ 369 w 3734"/>
                <a:gd name="T97" fmla="*/ 83 h 1644"/>
                <a:gd name="T98" fmla="*/ 381 w 3734"/>
                <a:gd name="T99" fmla="*/ 99 h 1644"/>
                <a:gd name="T100" fmla="*/ 377 w 3734"/>
                <a:gd name="T101" fmla="*/ 103 h 1644"/>
                <a:gd name="T102" fmla="*/ 385 w 3734"/>
                <a:gd name="T103" fmla="*/ 110 h 1644"/>
                <a:gd name="T104" fmla="*/ 370 w 3734"/>
                <a:gd name="T105" fmla="*/ 119 h 1644"/>
                <a:gd name="T106" fmla="*/ 328 w 3734"/>
                <a:gd name="T107" fmla="*/ 126 h 1644"/>
                <a:gd name="T108" fmla="*/ 297 w 3734"/>
                <a:gd name="T109" fmla="*/ 144 h 1644"/>
                <a:gd name="T110" fmla="*/ 302 w 3734"/>
                <a:gd name="T111" fmla="*/ 144 h 1644"/>
                <a:gd name="T112" fmla="*/ 335 w 3734"/>
                <a:gd name="T113" fmla="*/ 135 h 1644"/>
                <a:gd name="T114" fmla="*/ 319 w 3734"/>
                <a:gd name="T115" fmla="*/ 140 h 1644"/>
                <a:gd name="T116" fmla="*/ 327 w 3734"/>
                <a:gd name="T117" fmla="*/ 150 h 1644"/>
                <a:gd name="T118" fmla="*/ 338 w 3734"/>
                <a:gd name="T119" fmla="*/ 158 h 1644"/>
                <a:gd name="T120" fmla="*/ 314 w 3734"/>
                <a:gd name="T121" fmla="*/ 168 h 1644"/>
                <a:gd name="T122" fmla="*/ 332 w 3734"/>
                <a:gd name="T123" fmla="*/ 158 h 1644"/>
                <a:gd name="T124" fmla="*/ 314 w 3734"/>
                <a:gd name="T125" fmla="*/ 160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grpSp>
      <p:sp>
        <p:nvSpPr>
          <p:cNvPr id="850" name="Freeform 434"/>
          <p:cNvSpPr>
            <a:spLocks/>
          </p:cNvSpPr>
          <p:nvPr>
            <p:custDataLst>
              <p:tags r:id="rId275"/>
            </p:custDataLst>
          </p:nvPr>
        </p:nvSpPr>
        <p:spPr bwMode="auto">
          <a:xfrm>
            <a:off x="4757738" y="4249192"/>
            <a:ext cx="127000" cy="158750"/>
          </a:xfrm>
          <a:custGeom>
            <a:avLst/>
            <a:gdLst>
              <a:gd name="T0" fmla="*/ 2147483647 w 292"/>
              <a:gd name="T1" fmla="*/ 2147483647 h 308"/>
              <a:gd name="T2" fmla="*/ 2147483647 w 292"/>
              <a:gd name="T3" fmla="*/ 2147483647 h 308"/>
              <a:gd name="T4" fmla="*/ 2147483647 w 292"/>
              <a:gd name="T5" fmla="*/ 2147483647 h 308"/>
              <a:gd name="T6" fmla="*/ 2147483647 w 292"/>
              <a:gd name="T7" fmla="*/ 2147483647 h 308"/>
              <a:gd name="T8" fmla="*/ 2147483647 w 292"/>
              <a:gd name="T9" fmla="*/ 2147483647 h 308"/>
              <a:gd name="T10" fmla="*/ 2147483647 w 292"/>
              <a:gd name="T11" fmla="*/ 2147483647 h 308"/>
              <a:gd name="T12" fmla="*/ 2147483647 w 292"/>
              <a:gd name="T13" fmla="*/ 2147483647 h 308"/>
              <a:gd name="T14" fmla="*/ 2147483647 w 292"/>
              <a:gd name="T15" fmla="*/ 2147483647 h 308"/>
              <a:gd name="T16" fmla="*/ 2147483647 w 292"/>
              <a:gd name="T17" fmla="*/ 2147483647 h 308"/>
              <a:gd name="T18" fmla="*/ 2147483647 w 292"/>
              <a:gd name="T19" fmla="*/ 2147483647 h 308"/>
              <a:gd name="T20" fmla="*/ 2147483647 w 292"/>
              <a:gd name="T21" fmla="*/ 2147483647 h 308"/>
              <a:gd name="T22" fmla="*/ 2147483647 w 292"/>
              <a:gd name="T23" fmla="*/ 2147483647 h 308"/>
              <a:gd name="T24" fmla="*/ 2147483647 w 292"/>
              <a:gd name="T25" fmla="*/ 2147483647 h 308"/>
              <a:gd name="T26" fmla="*/ 2147483647 w 292"/>
              <a:gd name="T27" fmla="*/ 2147483647 h 308"/>
              <a:gd name="T28" fmla="*/ 2147483647 w 292"/>
              <a:gd name="T29" fmla="*/ 2147483647 h 308"/>
              <a:gd name="T30" fmla="*/ 2147483647 w 292"/>
              <a:gd name="T31" fmla="*/ 2147483647 h 308"/>
              <a:gd name="T32" fmla="*/ 2147483647 w 292"/>
              <a:gd name="T33" fmla="*/ 2147483647 h 308"/>
              <a:gd name="T34" fmla="*/ 0 w 292"/>
              <a:gd name="T35" fmla="*/ 2147483647 h 308"/>
              <a:gd name="T36" fmla="*/ 2147483647 w 292"/>
              <a:gd name="T37" fmla="*/ 2147483647 h 308"/>
              <a:gd name="T38" fmla="*/ 2147483647 w 292"/>
              <a:gd name="T39" fmla="*/ 2147483647 h 308"/>
              <a:gd name="T40" fmla="*/ 2147483647 w 292"/>
              <a:gd name="T41" fmla="*/ 2147483647 h 308"/>
              <a:gd name="T42" fmla="*/ 2147483647 w 292"/>
              <a:gd name="T43" fmla="*/ 2147483647 h 308"/>
              <a:gd name="T44" fmla="*/ 2147483647 w 292"/>
              <a:gd name="T45" fmla="*/ 2147483647 h 308"/>
              <a:gd name="T46" fmla="*/ 2147483647 w 292"/>
              <a:gd name="T47" fmla="*/ 2147483647 h 308"/>
              <a:gd name="T48" fmla="*/ 2147483647 w 292"/>
              <a:gd name="T49" fmla="*/ 2147483647 h 308"/>
              <a:gd name="T50" fmla="*/ 2147483647 w 292"/>
              <a:gd name="T51" fmla="*/ 2147483647 h 308"/>
              <a:gd name="T52" fmla="*/ 2147483647 w 292"/>
              <a:gd name="T53" fmla="*/ 2147483647 h 308"/>
              <a:gd name="T54" fmla="*/ 2147483647 w 292"/>
              <a:gd name="T55" fmla="*/ 2147483647 h 308"/>
              <a:gd name="T56" fmla="*/ 2147483647 w 292"/>
              <a:gd name="T57" fmla="*/ 2147483647 h 308"/>
              <a:gd name="T58" fmla="*/ 2147483647 w 292"/>
              <a:gd name="T59" fmla="*/ 2147483647 h 308"/>
              <a:gd name="T60" fmla="*/ 2147483647 w 292"/>
              <a:gd name="T61" fmla="*/ 2147483647 h 308"/>
              <a:gd name="T62" fmla="*/ 2147483647 w 292"/>
              <a:gd name="T63" fmla="*/ 2147483647 h 308"/>
              <a:gd name="T64" fmla="*/ 2147483647 w 292"/>
              <a:gd name="T65" fmla="*/ 2147483647 h 308"/>
              <a:gd name="T66" fmla="*/ 2147483647 w 292"/>
              <a:gd name="T67" fmla="*/ 2147483647 h 308"/>
              <a:gd name="T68" fmla="*/ 2147483647 w 292"/>
              <a:gd name="T69" fmla="*/ 2147483647 h 308"/>
              <a:gd name="T70" fmla="*/ 2147483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00B050"/>
          </a:solidFill>
          <a:ln w="9525" cmpd="sng">
            <a:solidFill>
              <a:srgbClr val="FFFFFF"/>
            </a:solidFill>
            <a:prstDash val="solid"/>
            <a:round/>
            <a:headEnd/>
            <a:tailEnd/>
          </a:ln>
        </p:spPr>
        <p:txBody>
          <a:bodyPr/>
          <a:lstStyle/>
          <a:p>
            <a:endParaRPr lang="en-GB"/>
          </a:p>
        </p:txBody>
      </p:sp>
      <p:sp>
        <p:nvSpPr>
          <p:cNvPr id="851" name="Freeform 435"/>
          <p:cNvSpPr>
            <a:spLocks/>
          </p:cNvSpPr>
          <p:nvPr>
            <p:custDataLst>
              <p:tags r:id="rId276"/>
            </p:custDataLst>
          </p:nvPr>
        </p:nvSpPr>
        <p:spPr bwMode="auto">
          <a:xfrm>
            <a:off x="4864100" y="4400004"/>
            <a:ext cx="6350" cy="57150"/>
          </a:xfrm>
          <a:custGeom>
            <a:avLst/>
            <a:gdLst>
              <a:gd name="T0" fmla="*/ 2147483647 w 14"/>
              <a:gd name="T1" fmla="*/ 0 h 7"/>
              <a:gd name="T2" fmla="*/ 2147483647 w 14"/>
              <a:gd name="T3" fmla="*/ 2147483647 h 7"/>
              <a:gd name="T4" fmla="*/ 2147483647 w 14"/>
              <a:gd name="T5" fmla="*/ 2147483647 h 7"/>
              <a:gd name="T6" fmla="*/ 0 w 14"/>
              <a:gd name="T7" fmla="*/ 2147483647 h 7"/>
              <a:gd name="T8" fmla="*/ 2147483647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GB"/>
          </a:p>
        </p:txBody>
      </p:sp>
      <p:sp>
        <p:nvSpPr>
          <p:cNvPr id="852" name="Freeform 436"/>
          <p:cNvSpPr>
            <a:spLocks/>
          </p:cNvSpPr>
          <p:nvPr>
            <p:custDataLst>
              <p:tags r:id="rId277"/>
            </p:custDataLst>
          </p:nvPr>
        </p:nvSpPr>
        <p:spPr bwMode="auto">
          <a:xfrm>
            <a:off x="4354513" y="3636417"/>
            <a:ext cx="249237" cy="500062"/>
          </a:xfrm>
          <a:custGeom>
            <a:avLst/>
            <a:gdLst>
              <a:gd name="T0" fmla="*/ 2147483647 w 581"/>
              <a:gd name="T1" fmla="*/ 2147483647 h 955"/>
              <a:gd name="T2" fmla="*/ 2147483647 w 581"/>
              <a:gd name="T3" fmla="*/ 2147483647 h 955"/>
              <a:gd name="T4" fmla="*/ 2147483647 w 581"/>
              <a:gd name="T5" fmla="*/ 2147483647 h 955"/>
              <a:gd name="T6" fmla="*/ 2147483647 w 581"/>
              <a:gd name="T7" fmla="*/ 2147483647 h 955"/>
              <a:gd name="T8" fmla="*/ 2147483647 w 581"/>
              <a:gd name="T9" fmla="*/ 2147483647 h 955"/>
              <a:gd name="T10" fmla="*/ 2147483647 w 581"/>
              <a:gd name="T11" fmla="*/ 2147483647 h 955"/>
              <a:gd name="T12" fmla="*/ 2147483647 w 581"/>
              <a:gd name="T13" fmla="*/ 2147483647 h 955"/>
              <a:gd name="T14" fmla="*/ 2147483647 w 581"/>
              <a:gd name="T15" fmla="*/ 2147483647 h 955"/>
              <a:gd name="T16" fmla="*/ 2147483647 w 581"/>
              <a:gd name="T17" fmla="*/ 2147483647 h 955"/>
              <a:gd name="T18" fmla="*/ 2147483647 w 581"/>
              <a:gd name="T19" fmla="*/ 2147483647 h 955"/>
              <a:gd name="T20" fmla="*/ 2147483647 w 581"/>
              <a:gd name="T21" fmla="*/ 2147483647 h 955"/>
              <a:gd name="T22" fmla="*/ 2147483647 w 581"/>
              <a:gd name="T23" fmla="*/ 2147483647 h 955"/>
              <a:gd name="T24" fmla="*/ 2147483647 w 581"/>
              <a:gd name="T25" fmla="*/ 2147483647 h 955"/>
              <a:gd name="T26" fmla="*/ 2147483647 w 581"/>
              <a:gd name="T27" fmla="*/ 2147483647 h 955"/>
              <a:gd name="T28" fmla="*/ 2147483647 w 581"/>
              <a:gd name="T29" fmla="*/ 2147483647 h 955"/>
              <a:gd name="T30" fmla="*/ 2147483647 w 581"/>
              <a:gd name="T31" fmla="*/ 2147483647 h 955"/>
              <a:gd name="T32" fmla="*/ 2147483647 w 581"/>
              <a:gd name="T33" fmla="*/ 2147483647 h 955"/>
              <a:gd name="T34" fmla="*/ 2147483647 w 581"/>
              <a:gd name="T35" fmla="*/ 2147483647 h 955"/>
              <a:gd name="T36" fmla="*/ 2147483647 w 581"/>
              <a:gd name="T37" fmla="*/ 2147483647 h 955"/>
              <a:gd name="T38" fmla="*/ 2147483647 w 581"/>
              <a:gd name="T39" fmla="*/ 2147483647 h 955"/>
              <a:gd name="T40" fmla="*/ 2147483647 w 581"/>
              <a:gd name="T41" fmla="*/ 2147483647 h 955"/>
              <a:gd name="T42" fmla="*/ 2147483647 w 581"/>
              <a:gd name="T43" fmla="*/ 2147483647 h 955"/>
              <a:gd name="T44" fmla="*/ 2147483647 w 581"/>
              <a:gd name="T45" fmla="*/ 2147483647 h 955"/>
              <a:gd name="T46" fmla="*/ 2147483647 w 581"/>
              <a:gd name="T47" fmla="*/ 2147483647 h 955"/>
              <a:gd name="T48" fmla="*/ 2147483647 w 581"/>
              <a:gd name="T49" fmla="*/ 2147483647 h 955"/>
              <a:gd name="T50" fmla="*/ 2147483647 w 581"/>
              <a:gd name="T51" fmla="*/ 2147483647 h 955"/>
              <a:gd name="T52" fmla="*/ 2147483647 w 581"/>
              <a:gd name="T53" fmla="*/ 2147483647 h 955"/>
              <a:gd name="T54" fmla="*/ 2147483647 w 581"/>
              <a:gd name="T55" fmla="*/ 2147483647 h 955"/>
              <a:gd name="T56" fmla="*/ 2147483647 w 581"/>
              <a:gd name="T57" fmla="*/ 2147483647 h 955"/>
              <a:gd name="T58" fmla="*/ 2147483647 w 581"/>
              <a:gd name="T59" fmla="*/ 2147483647 h 955"/>
              <a:gd name="T60" fmla="*/ 2147483647 w 581"/>
              <a:gd name="T61" fmla="*/ 2147483647 h 955"/>
              <a:gd name="T62" fmla="*/ 2147483647 w 581"/>
              <a:gd name="T63" fmla="*/ 2147483647 h 955"/>
              <a:gd name="T64" fmla="*/ 2147483647 w 581"/>
              <a:gd name="T65" fmla="*/ 2147483647 h 955"/>
              <a:gd name="T66" fmla="*/ 2147483647 w 581"/>
              <a:gd name="T67" fmla="*/ 2147483647 h 955"/>
              <a:gd name="T68" fmla="*/ 2147483647 w 581"/>
              <a:gd name="T69" fmla="*/ 2147483647 h 955"/>
              <a:gd name="T70" fmla="*/ 2147483647 w 581"/>
              <a:gd name="T71" fmla="*/ 2147483647 h 955"/>
              <a:gd name="T72" fmla="*/ 2147483647 w 581"/>
              <a:gd name="T73" fmla="*/ 2147483647 h 955"/>
              <a:gd name="T74" fmla="*/ 2147483647 w 581"/>
              <a:gd name="T75" fmla="*/ 2147483647 h 955"/>
              <a:gd name="T76" fmla="*/ 2147483647 w 581"/>
              <a:gd name="T77" fmla="*/ 2147483647 h 955"/>
              <a:gd name="T78" fmla="*/ 2147483647 w 581"/>
              <a:gd name="T79" fmla="*/ 2147483647 h 955"/>
              <a:gd name="T80" fmla="*/ 2147483647 w 581"/>
              <a:gd name="T81" fmla="*/ 2147483647 h 955"/>
              <a:gd name="T82" fmla="*/ 2147483647 w 581"/>
              <a:gd name="T83" fmla="*/ 2147483647 h 955"/>
              <a:gd name="T84" fmla="*/ 2147483647 w 581"/>
              <a:gd name="T85" fmla="*/ 2147483647 h 955"/>
              <a:gd name="T86" fmla="*/ 2147483647 w 581"/>
              <a:gd name="T87" fmla="*/ 2147483647 h 955"/>
              <a:gd name="T88" fmla="*/ 2147483647 w 581"/>
              <a:gd name="T89" fmla="*/ 2147483647 h 955"/>
              <a:gd name="T90" fmla="*/ 2147483647 w 581"/>
              <a:gd name="T91" fmla="*/ 2147483647 h 955"/>
              <a:gd name="T92" fmla="*/ 2147483647 w 581"/>
              <a:gd name="T93" fmla="*/ 2147483647 h 955"/>
              <a:gd name="T94" fmla="*/ 2147483647 w 581"/>
              <a:gd name="T95" fmla="*/ 2147483647 h 955"/>
              <a:gd name="T96" fmla="*/ 2147483647 w 581"/>
              <a:gd name="T97" fmla="*/ 2147483647 h 955"/>
              <a:gd name="T98" fmla="*/ 2147483647 w 581"/>
              <a:gd name="T99" fmla="*/ 2147483647 h 955"/>
              <a:gd name="T100" fmla="*/ 2147483647 w 581"/>
              <a:gd name="T101" fmla="*/ 0 h 955"/>
              <a:gd name="T102" fmla="*/ 2147483647 w 581"/>
              <a:gd name="T103" fmla="*/ 2147483647 h 955"/>
              <a:gd name="T104" fmla="*/ 2147483647 w 581"/>
              <a:gd name="T105" fmla="*/ 214748364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GB"/>
          </a:p>
        </p:txBody>
      </p:sp>
      <p:sp>
        <p:nvSpPr>
          <p:cNvPr id="853" name="Freeform 437"/>
          <p:cNvSpPr>
            <a:spLocks/>
          </p:cNvSpPr>
          <p:nvPr>
            <p:custDataLst>
              <p:tags r:id="rId278"/>
            </p:custDataLst>
          </p:nvPr>
        </p:nvSpPr>
        <p:spPr bwMode="auto">
          <a:xfrm>
            <a:off x="4030663" y="3018879"/>
            <a:ext cx="15875" cy="57150"/>
          </a:xfrm>
          <a:custGeom>
            <a:avLst/>
            <a:gdLst>
              <a:gd name="T0" fmla="*/ 2147483647 w 45"/>
              <a:gd name="T1" fmla="*/ 0 h 36"/>
              <a:gd name="T2" fmla="*/ 0 w 45"/>
              <a:gd name="T3" fmla="*/ 2147483647 h 36"/>
              <a:gd name="T4" fmla="*/ 2147483647 w 45"/>
              <a:gd name="T5" fmla="*/ 2147483647 h 36"/>
              <a:gd name="T6" fmla="*/ 2147483647 w 45"/>
              <a:gd name="T7" fmla="*/ 2147483647 h 36"/>
              <a:gd name="T8" fmla="*/ 2147483647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grpSp>
        <p:nvGrpSpPr>
          <p:cNvPr id="854" name="Group 438"/>
          <p:cNvGrpSpPr>
            <a:grpSpLocks/>
          </p:cNvGrpSpPr>
          <p:nvPr>
            <p:custDataLst>
              <p:tags r:id="rId279"/>
            </p:custDataLst>
          </p:nvPr>
        </p:nvGrpSpPr>
        <p:grpSpPr bwMode="auto">
          <a:xfrm>
            <a:off x="2330450" y="5079454"/>
            <a:ext cx="384175" cy="1031875"/>
            <a:chOff x="1589" y="3126"/>
            <a:chExt cx="290" cy="657"/>
          </a:xfrm>
          <a:solidFill>
            <a:srgbClr val="C0C0C0"/>
          </a:solidFill>
        </p:grpSpPr>
        <p:sp>
          <p:nvSpPr>
            <p:cNvPr id="855" name="Freeform 439"/>
            <p:cNvSpPr>
              <a:spLocks/>
            </p:cNvSpPr>
            <p:nvPr/>
          </p:nvSpPr>
          <p:spPr bwMode="auto">
            <a:xfrm>
              <a:off x="1748" y="3531"/>
              <a:ext cx="15" cy="17"/>
            </a:xfrm>
            <a:custGeom>
              <a:avLst/>
              <a:gdLst>
                <a:gd name="T0" fmla="*/ 5 w 46"/>
                <a:gd name="T1" fmla="*/ 1 h 51"/>
                <a:gd name="T2" fmla="*/ 2 w 46"/>
                <a:gd name="T3" fmla="*/ 0 h 51"/>
                <a:gd name="T4" fmla="*/ 1 w 46"/>
                <a:gd name="T5" fmla="*/ 1 h 51"/>
                <a:gd name="T6" fmla="*/ 1 w 46"/>
                <a:gd name="T7" fmla="*/ 1 h 51"/>
                <a:gd name="T8" fmla="*/ 0 w 46"/>
                <a:gd name="T9" fmla="*/ 1 h 51"/>
                <a:gd name="T10" fmla="*/ 0 w 46"/>
                <a:gd name="T11" fmla="*/ 2 h 51"/>
                <a:gd name="T12" fmla="*/ 0 w 46"/>
                <a:gd name="T13" fmla="*/ 2 h 51"/>
                <a:gd name="T14" fmla="*/ 0 w 46"/>
                <a:gd name="T15" fmla="*/ 2 h 51"/>
                <a:gd name="T16" fmla="*/ 0 w 46"/>
                <a:gd name="T17" fmla="*/ 3 h 51"/>
                <a:gd name="T18" fmla="*/ 0 w 46"/>
                <a:gd name="T19" fmla="*/ 3 h 51"/>
                <a:gd name="T20" fmla="*/ 0 w 46"/>
                <a:gd name="T21" fmla="*/ 4 h 51"/>
                <a:gd name="T22" fmla="*/ 1 w 46"/>
                <a:gd name="T23" fmla="*/ 5 h 51"/>
                <a:gd name="T24" fmla="*/ 1 w 46"/>
                <a:gd name="T25" fmla="*/ 5 h 51"/>
                <a:gd name="T26" fmla="*/ 1 w 46"/>
                <a:gd name="T27" fmla="*/ 5 h 51"/>
                <a:gd name="T28" fmla="*/ 2 w 46"/>
                <a:gd name="T29" fmla="*/ 6 h 51"/>
                <a:gd name="T30" fmla="*/ 2 w 46"/>
                <a:gd name="T31" fmla="*/ 6 h 51"/>
                <a:gd name="T32" fmla="*/ 2 w 46"/>
                <a:gd name="T33" fmla="*/ 6 h 51"/>
                <a:gd name="T34" fmla="*/ 2 w 46"/>
                <a:gd name="T35" fmla="*/ 6 h 51"/>
                <a:gd name="T36" fmla="*/ 4 w 46"/>
                <a:gd name="T37" fmla="*/ 6 h 51"/>
                <a:gd name="T38" fmla="*/ 5 w 46"/>
                <a:gd name="T39" fmla="*/ 6 h 51"/>
                <a:gd name="T40" fmla="*/ 5 w 46"/>
                <a:gd name="T41" fmla="*/ 4 h 51"/>
                <a:gd name="T42" fmla="*/ 5 w 46"/>
                <a:gd name="T43" fmla="*/ 3 h 51"/>
                <a:gd name="T44" fmla="*/ 5 w 46"/>
                <a:gd name="T45" fmla="*/ 2 h 51"/>
                <a:gd name="T46" fmla="*/ 5 w 46"/>
                <a:gd name="T47" fmla="*/ 1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56" name="Freeform 440"/>
            <p:cNvSpPr>
              <a:spLocks/>
            </p:cNvSpPr>
            <p:nvPr/>
          </p:nvSpPr>
          <p:spPr bwMode="auto">
            <a:xfrm>
              <a:off x="1759" y="3730"/>
              <a:ext cx="63" cy="53"/>
            </a:xfrm>
            <a:custGeom>
              <a:avLst/>
              <a:gdLst>
                <a:gd name="T0" fmla="*/ 0 w 192"/>
                <a:gd name="T1" fmla="*/ 0 h 158"/>
                <a:gd name="T2" fmla="*/ 0 w 192"/>
                <a:gd name="T3" fmla="*/ 2 h 158"/>
                <a:gd name="T4" fmla="*/ 0 w 192"/>
                <a:gd name="T5" fmla="*/ 3 h 158"/>
                <a:gd name="T6" fmla="*/ 0 w 192"/>
                <a:gd name="T7" fmla="*/ 4 h 158"/>
                <a:gd name="T8" fmla="*/ 1 w 192"/>
                <a:gd name="T9" fmla="*/ 6 h 158"/>
                <a:gd name="T10" fmla="*/ 1 w 192"/>
                <a:gd name="T11" fmla="*/ 7 h 158"/>
                <a:gd name="T12" fmla="*/ 2 w 192"/>
                <a:gd name="T13" fmla="*/ 8 h 158"/>
                <a:gd name="T14" fmla="*/ 2 w 192"/>
                <a:gd name="T15" fmla="*/ 9 h 158"/>
                <a:gd name="T16" fmla="*/ 3 w 192"/>
                <a:gd name="T17" fmla="*/ 10 h 158"/>
                <a:gd name="T18" fmla="*/ 5 w 192"/>
                <a:gd name="T19" fmla="*/ 14 h 158"/>
                <a:gd name="T20" fmla="*/ 7 w 192"/>
                <a:gd name="T21" fmla="*/ 17 h 158"/>
                <a:gd name="T22" fmla="*/ 8 w 192"/>
                <a:gd name="T23" fmla="*/ 17 h 158"/>
                <a:gd name="T24" fmla="*/ 9 w 192"/>
                <a:gd name="T25" fmla="*/ 17 h 158"/>
                <a:gd name="T26" fmla="*/ 9 w 192"/>
                <a:gd name="T27" fmla="*/ 17 h 158"/>
                <a:gd name="T28" fmla="*/ 10 w 192"/>
                <a:gd name="T29" fmla="*/ 17 h 158"/>
                <a:gd name="T30" fmla="*/ 11 w 192"/>
                <a:gd name="T31" fmla="*/ 18 h 158"/>
                <a:gd name="T32" fmla="*/ 13 w 192"/>
                <a:gd name="T33" fmla="*/ 18 h 158"/>
                <a:gd name="T34" fmla="*/ 16 w 192"/>
                <a:gd name="T35" fmla="*/ 17 h 158"/>
                <a:gd name="T36" fmla="*/ 21 w 192"/>
                <a:gd name="T37" fmla="*/ 17 h 158"/>
                <a:gd name="T38" fmla="*/ 20 w 192"/>
                <a:gd name="T39" fmla="*/ 17 h 158"/>
                <a:gd name="T40" fmla="*/ 19 w 192"/>
                <a:gd name="T41" fmla="*/ 17 h 158"/>
                <a:gd name="T42" fmla="*/ 18 w 192"/>
                <a:gd name="T43" fmla="*/ 17 h 158"/>
                <a:gd name="T44" fmla="*/ 17 w 192"/>
                <a:gd name="T45" fmla="*/ 17 h 158"/>
                <a:gd name="T46" fmla="*/ 16 w 192"/>
                <a:gd name="T47" fmla="*/ 16 h 158"/>
                <a:gd name="T48" fmla="*/ 14 w 192"/>
                <a:gd name="T49" fmla="*/ 15 h 158"/>
                <a:gd name="T50" fmla="*/ 12 w 192"/>
                <a:gd name="T51" fmla="*/ 15 h 158"/>
                <a:gd name="T52" fmla="*/ 11 w 192"/>
                <a:gd name="T53" fmla="*/ 13 h 158"/>
                <a:gd name="T54" fmla="*/ 10 w 192"/>
                <a:gd name="T55" fmla="*/ 12 h 158"/>
                <a:gd name="T56" fmla="*/ 8 w 192"/>
                <a:gd name="T57" fmla="*/ 11 h 158"/>
                <a:gd name="T58" fmla="*/ 7 w 192"/>
                <a:gd name="T59" fmla="*/ 10 h 158"/>
                <a:gd name="T60" fmla="*/ 6 w 192"/>
                <a:gd name="T61" fmla="*/ 8 h 158"/>
                <a:gd name="T62" fmla="*/ 5 w 192"/>
                <a:gd name="T63" fmla="*/ 7 h 158"/>
                <a:gd name="T64" fmla="*/ 4 w 192"/>
                <a:gd name="T65" fmla="*/ 6 h 158"/>
                <a:gd name="T66" fmla="*/ 3 w 192"/>
                <a:gd name="T67" fmla="*/ 4 h 158"/>
                <a:gd name="T68" fmla="*/ 2 w 192"/>
                <a:gd name="T69" fmla="*/ 3 h 158"/>
                <a:gd name="T70" fmla="*/ 2 w 192"/>
                <a:gd name="T71" fmla="*/ 2 h 158"/>
                <a:gd name="T72" fmla="*/ 1 w 192"/>
                <a:gd name="T73" fmla="*/ 1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857" name="Freeform 441"/>
            <p:cNvSpPr>
              <a:spLocks/>
            </p:cNvSpPr>
            <p:nvPr/>
          </p:nvSpPr>
          <p:spPr bwMode="auto">
            <a:xfrm>
              <a:off x="1589" y="3126"/>
              <a:ext cx="290" cy="606"/>
            </a:xfrm>
            <a:custGeom>
              <a:avLst/>
              <a:gdLst>
                <a:gd name="T0" fmla="*/ 83 w 884"/>
                <a:gd name="T1" fmla="*/ 46 h 1818"/>
                <a:gd name="T2" fmla="*/ 94 w 884"/>
                <a:gd name="T3" fmla="*/ 38 h 1818"/>
                <a:gd name="T4" fmla="*/ 95 w 884"/>
                <a:gd name="T5" fmla="*/ 26 h 1818"/>
                <a:gd name="T6" fmla="*/ 91 w 884"/>
                <a:gd name="T7" fmla="*/ 21 h 1818"/>
                <a:gd name="T8" fmla="*/ 91 w 884"/>
                <a:gd name="T9" fmla="*/ 29 h 1818"/>
                <a:gd name="T10" fmla="*/ 83 w 884"/>
                <a:gd name="T11" fmla="*/ 36 h 1818"/>
                <a:gd name="T12" fmla="*/ 72 w 884"/>
                <a:gd name="T13" fmla="*/ 37 h 1818"/>
                <a:gd name="T14" fmla="*/ 67 w 884"/>
                <a:gd name="T15" fmla="*/ 32 h 1818"/>
                <a:gd name="T16" fmla="*/ 71 w 884"/>
                <a:gd name="T17" fmla="*/ 24 h 1818"/>
                <a:gd name="T18" fmla="*/ 58 w 884"/>
                <a:gd name="T19" fmla="*/ 16 h 1818"/>
                <a:gd name="T20" fmla="*/ 46 w 884"/>
                <a:gd name="T21" fmla="*/ 10 h 1818"/>
                <a:gd name="T22" fmla="*/ 40 w 884"/>
                <a:gd name="T23" fmla="*/ 1 h 1818"/>
                <a:gd name="T24" fmla="*/ 31 w 884"/>
                <a:gd name="T25" fmla="*/ 2 h 1818"/>
                <a:gd name="T26" fmla="*/ 25 w 884"/>
                <a:gd name="T27" fmla="*/ 3 h 1818"/>
                <a:gd name="T28" fmla="*/ 18 w 884"/>
                <a:gd name="T29" fmla="*/ 1 h 1818"/>
                <a:gd name="T30" fmla="*/ 10 w 884"/>
                <a:gd name="T31" fmla="*/ 6 h 1818"/>
                <a:gd name="T32" fmla="*/ 7 w 884"/>
                <a:gd name="T33" fmla="*/ 13 h 1818"/>
                <a:gd name="T34" fmla="*/ 3 w 884"/>
                <a:gd name="T35" fmla="*/ 20 h 1818"/>
                <a:gd name="T36" fmla="*/ 6 w 884"/>
                <a:gd name="T37" fmla="*/ 28 h 1818"/>
                <a:gd name="T38" fmla="*/ 6 w 884"/>
                <a:gd name="T39" fmla="*/ 35 h 1818"/>
                <a:gd name="T40" fmla="*/ 0 w 884"/>
                <a:gd name="T41" fmla="*/ 48 h 1818"/>
                <a:gd name="T42" fmla="*/ 1 w 884"/>
                <a:gd name="T43" fmla="*/ 68 h 1818"/>
                <a:gd name="T44" fmla="*/ 8 w 884"/>
                <a:gd name="T45" fmla="*/ 77 h 1818"/>
                <a:gd name="T46" fmla="*/ 7 w 884"/>
                <a:gd name="T47" fmla="*/ 84 h 1818"/>
                <a:gd name="T48" fmla="*/ 7 w 884"/>
                <a:gd name="T49" fmla="*/ 90 h 1818"/>
                <a:gd name="T50" fmla="*/ 9 w 884"/>
                <a:gd name="T51" fmla="*/ 94 h 1818"/>
                <a:gd name="T52" fmla="*/ 6 w 884"/>
                <a:gd name="T53" fmla="*/ 100 h 1818"/>
                <a:gd name="T54" fmla="*/ 9 w 884"/>
                <a:gd name="T55" fmla="*/ 109 h 1818"/>
                <a:gd name="T56" fmla="*/ 9 w 884"/>
                <a:gd name="T57" fmla="*/ 117 h 1818"/>
                <a:gd name="T58" fmla="*/ 9 w 884"/>
                <a:gd name="T59" fmla="*/ 128 h 1818"/>
                <a:gd name="T60" fmla="*/ 15 w 884"/>
                <a:gd name="T61" fmla="*/ 141 h 1818"/>
                <a:gd name="T62" fmla="*/ 21 w 884"/>
                <a:gd name="T63" fmla="*/ 155 h 1818"/>
                <a:gd name="T64" fmla="*/ 23 w 884"/>
                <a:gd name="T65" fmla="*/ 163 h 1818"/>
                <a:gd name="T66" fmla="*/ 25 w 884"/>
                <a:gd name="T67" fmla="*/ 170 h 1818"/>
                <a:gd name="T68" fmla="*/ 23 w 884"/>
                <a:gd name="T69" fmla="*/ 177 h 1818"/>
                <a:gd name="T70" fmla="*/ 22 w 884"/>
                <a:gd name="T71" fmla="*/ 183 h 1818"/>
                <a:gd name="T72" fmla="*/ 25 w 884"/>
                <a:gd name="T73" fmla="*/ 191 h 1818"/>
                <a:gd name="T74" fmla="*/ 33 w 884"/>
                <a:gd name="T75" fmla="*/ 197 h 1818"/>
                <a:gd name="T76" fmla="*/ 42 w 884"/>
                <a:gd name="T77" fmla="*/ 200 h 1818"/>
                <a:gd name="T78" fmla="*/ 49 w 884"/>
                <a:gd name="T79" fmla="*/ 198 h 1818"/>
                <a:gd name="T80" fmla="*/ 49 w 884"/>
                <a:gd name="T81" fmla="*/ 189 h 1818"/>
                <a:gd name="T82" fmla="*/ 51 w 884"/>
                <a:gd name="T83" fmla="*/ 179 h 1818"/>
                <a:gd name="T84" fmla="*/ 53 w 884"/>
                <a:gd name="T85" fmla="*/ 168 h 1818"/>
                <a:gd name="T86" fmla="*/ 45 w 884"/>
                <a:gd name="T87" fmla="*/ 165 h 1818"/>
                <a:gd name="T88" fmla="*/ 43 w 884"/>
                <a:gd name="T89" fmla="*/ 159 h 1818"/>
                <a:gd name="T90" fmla="*/ 49 w 884"/>
                <a:gd name="T91" fmla="*/ 155 h 1818"/>
                <a:gd name="T92" fmla="*/ 52 w 884"/>
                <a:gd name="T93" fmla="*/ 148 h 1818"/>
                <a:gd name="T94" fmla="*/ 49 w 884"/>
                <a:gd name="T95" fmla="*/ 136 h 1818"/>
                <a:gd name="T96" fmla="*/ 46 w 884"/>
                <a:gd name="T97" fmla="*/ 127 h 1818"/>
                <a:gd name="T98" fmla="*/ 56 w 884"/>
                <a:gd name="T99" fmla="*/ 130 h 1818"/>
                <a:gd name="T100" fmla="*/ 61 w 884"/>
                <a:gd name="T101" fmla="*/ 128 h 1818"/>
                <a:gd name="T102" fmla="*/ 60 w 884"/>
                <a:gd name="T103" fmla="*/ 120 h 1818"/>
                <a:gd name="T104" fmla="*/ 61 w 884"/>
                <a:gd name="T105" fmla="*/ 114 h 1818"/>
                <a:gd name="T106" fmla="*/ 73 w 884"/>
                <a:gd name="T107" fmla="*/ 114 h 1818"/>
                <a:gd name="T108" fmla="*/ 86 w 884"/>
                <a:gd name="T109" fmla="*/ 108 h 1818"/>
                <a:gd name="T110" fmla="*/ 88 w 884"/>
                <a:gd name="T111" fmla="*/ 98 h 1818"/>
                <a:gd name="T112" fmla="*/ 84 w 884"/>
                <a:gd name="T113" fmla="*/ 95 h 1818"/>
                <a:gd name="T114" fmla="*/ 82 w 884"/>
                <a:gd name="T115" fmla="*/ 90 h 1818"/>
                <a:gd name="T116" fmla="*/ 74 w 884"/>
                <a:gd name="T117" fmla="*/ 84 h 1818"/>
                <a:gd name="T118" fmla="*/ 75 w 884"/>
                <a:gd name="T119" fmla="*/ 59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grpSp>
      <p:sp>
        <p:nvSpPr>
          <p:cNvPr id="858" name="Freeform 442"/>
          <p:cNvSpPr>
            <a:spLocks/>
          </p:cNvSpPr>
          <p:nvPr>
            <p:custDataLst>
              <p:tags r:id="rId280"/>
            </p:custDataLst>
          </p:nvPr>
        </p:nvSpPr>
        <p:spPr bwMode="auto">
          <a:xfrm>
            <a:off x="5040313" y="3031579"/>
            <a:ext cx="123825" cy="109538"/>
          </a:xfrm>
          <a:custGeom>
            <a:avLst/>
            <a:gdLst>
              <a:gd name="T0" fmla="*/ 2147483647 w 279"/>
              <a:gd name="T1" fmla="*/ 2147483647 h 204"/>
              <a:gd name="T2" fmla="*/ 2147483647 w 279"/>
              <a:gd name="T3" fmla="*/ 2147483647 h 204"/>
              <a:gd name="T4" fmla="*/ 2147483647 w 279"/>
              <a:gd name="T5" fmla="*/ 2147483647 h 204"/>
              <a:gd name="T6" fmla="*/ 2147483647 w 279"/>
              <a:gd name="T7" fmla="*/ 2147483647 h 204"/>
              <a:gd name="T8" fmla="*/ 2147483647 w 279"/>
              <a:gd name="T9" fmla="*/ 2147483647 h 204"/>
              <a:gd name="T10" fmla="*/ 2147483647 w 279"/>
              <a:gd name="T11" fmla="*/ 2147483647 h 204"/>
              <a:gd name="T12" fmla="*/ 2147483647 w 279"/>
              <a:gd name="T13" fmla="*/ 2147483647 h 204"/>
              <a:gd name="T14" fmla="*/ 2147483647 w 279"/>
              <a:gd name="T15" fmla="*/ 2147483647 h 204"/>
              <a:gd name="T16" fmla="*/ 2147483647 w 279"/>
              <a:gd name="T17" fmla="*/ 2147483647 h 204"/>
              <a:gd name="T18" fmla="*/ 2147483647 w 279"/>
              <a:gd name="T19" fmla="*/ 2147483647 h 204"/>
              <a:gd name="T20" fmla="*/ 2147483647 w 279"/>
              <a:gd name="T21" fmla="*/ 2147483647 h 204"/>
              <a:gd name="T22" fmla="*/ 2147483647 w 279"/>
              <a:gd name="T23" fmla="*/ 2147483647 h 204"/>
              <a:gd name="T24" fmla="*/ 2147483647 w 279"/>
              <a:gd name="T25" fmla="*/ 2147483647 h 204"/>
              <a:gd name="T26" fmla="*/ 2147483647 w 279"/>
              <a:gd name="T27" fmla="*/ 2147483647 h 204"/>
              <a:gd name="T28" fmla="*/ 2147483647 w 279"/>
              <a:gd name="T29" fmla="*/ 2147483647 h 204"/>
              <a:gd name="T30" fmla="*/ 2147483647 w 279"/>
              <a:gd name="T31" fmla="*/ 2147483647 h 204"/>
              <a:gd name="T32" fmla="*/ 2147483647 w 279"/>
              <a:gd name="T33" fmla="*/ 2147483647 h 204"/>
              <a:gd name="T34" fmla="*/ 2147483647 w 279"/>
              <a:gd name="T35" fmla="*/ 2147483647 h 204"/>
              <a:gd name="T36" fmla="*/ 2147483647 w 279"/>
              <a:gd name="T37" fmla="*/ 2147483647 h 204"/>
              <a:gd name="T38" fmla="*/ 2147483647 w 279"/>
              <a:gd name="T39" fmla="*/ 2147483647 h 204"/>
              <a:gd name="T40" fmla="*/ 2147483647 w 279"/>
              <a:gd name="T41" fmla="*/ 2147483647 h 204"/>
              <a:gd name="T42" fmla="*/ 2147483647 w 279"/>
              <a:gd name="T43" fmla="*/ 2147483647 h 204"/>
              <a:gd name="T44" fmla="*/ 2147483647 w 279"/>
              <a:gd name="T45" fmla="*/ 2147483647 h 204"/>
              <a:gd name="T46" fmla="*/ 2147483647 w 279"/>
              <a:gd name="T47" fmla="*/ 2147483647 h 204"/>
              <a:gd name="T48" fmla="*/ 2147483647 w 279"/>
              <a:gd name="T49" fmla="*/ 2147483647 h 204"/>
              <a:gd name="T50" fmla="*/ 2147483647 w 279"/>
              <a:gd name="T51" fmla="*/ 2147483647 h 204"/>
              <a:gd name="T52" fmla="*/ 2147483647 w 279"/>
              <a:gd name="T53" fmla="*/ 2147483647 h 204"/>
              <a:gd name="T54" fmla="*/ 2147483647 w 279"/>
              <a:gd name="T55" fmla="*/ 2147483647 h 204"/>
              <a:gd name="T56" fmla="*/ 2147483647 w 279"/>
              <a:gd name="T57" fmla="*/ 2147483647 h 204"/>
              <a:gd name="T58" fmla="*/ 2147483647 w 279"/>
              <a:gd name="T59" fmla="*/ 2147483647 h 204"/>
              <a:gd name="T60" fmla="*/ 2147483647 w 279"/>
              <a:gd name="T61" fmla="*/ 2147483647 h 204"/>
              <a:gd name="T62" fmla="*/ 2147483647 w 279"/>
              <a:gd name="T63" fmla="*/ 2147483647 h 204"/>
              <a:gd name="T64" fmla="*/ 0 w 279"/>
              <a:gd name="T65" fmla="*/ 2147483647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859" name="Freeform 443"/>
          <p:cNvSpPr>
            <a:spLocks/>
          </p:cNvSpPr>
          <p:nvPr>
            <p:custDataLst>
              <p:tags r:id="rId281"/>
            </p:custDataLst>
          </p:nvPr>
        </p:nvSpPr>
        <p:spPr bwMode="auto">
          <a:xfrm>
            <a:off x="4506913" y="2604542"/>
            <a:ext cx="209550" cy="150812"/>
          </a:xfrm>
          <a:custGeom>
            <a:avLst/>
            <a:gdLst>
              <a:gd name="T0" fmla="*/ 2147483647 w 485"/>
              <a:gd name="T1" fmla="*/ 2147483647 h 291"/>
              <a:gd name="T2" fmla="*/ 2147483647 w 485"/>
              <a:gd name="T3" fmla="*/ 2147483647 h 291"/>
              <a:gd name="T4" fmla="*/ 2147483647 w 485"/>
              <a:gd name="T5" fmla="*/ 2147483647 h 291"/>
              <a:gd name="T6" fmla="*/ 2147483647 w 485"/>
              <a:gd name="T7" fmla="*/ 2147483647 h 291"/>
              <a:gd name="T8" fmla="*/ 2147483647 w 485"/>
              <a:gd name="T9" fmla="*/ 2147483647 h 291"/>
              <a:gd name="T10" fmla="*/ 2147483647 w 485"/>
              <a:gd name="T11" fmla="*/ 2147483647 h 291"/>
              <a:gd name="T12" fmla="*/ 2147483647 w 485"/>
              <a:gd name="T13" fmla="*/ 2147483647 h 291"/>
              <a:gd name="T14" fmla="*/ 2147483647 w 485"/>
              <a:gd name="T15" fmla="*/ 2147483647 h 291"/>
              <a:gd name="T16" fmla="*/ 2147483647 w 485"/>
              <a:gd name="T17" fmla="*/ 2147483647 h 291"/>
              <a:gd name="T18" fmla="*/ 2147483647 w 485"/>
              <a:gd name="T19" fmla="*/ 2147483647 h 291"/>
              <a:gd name="T20" fmla="*/ 2147483647 w 485"/>
              <a:gd name="T21" fmla="*/ 2147483647 h 291"/>
              <a:gd name="T22" fmla="*/ 2147483647 w 485"/>
              <a:gd name="T23" fmla="*/ 2147483647 h 291"/>
              <a:gd name="T24" fmla="*/ 2147483647 w 485"/>
              <a:gd name="T25" fmla="*/ 2147483647 h 291"/>
              <a:gd name="T26" fmla="*/ 2147483647 w 485"/>
              <a:gd name="T27" fmla="*/ 2147483647 h 291"/>
              <a:gd name="T28" fmla="*/ 2147483647 w 485"/>
              <a:gd name="T29" fmla="*/ 2147483647 h 291"/>
              <a:gd name="T30" fmla="*/ 0 w 485"/>
              <a:gd name="T31" fmla="*/ 2147483647 h 291"/>
              <a:gd name="T32" fmla="*/ 2147483647 w 485"/>
              <a:gd name="T33" fmla="*/ 2147483647 h 291"/>
              <a:gd name="T34" fmla="*/ 2147483647 w 485"/>
              <a:gd name="T35" fmla="*/ 2147483647 h 291"/>
              <a:gd name="T36" fmla="*/ 2147483647 w 485"/>
              <a:gd name="T37" fmla="*/ 2147483647 h 291"/>
              <a:gd name="T38" fmla="*/ 2147483647 w 485"/>
              <a:gd name="T39" fmla="*/ 2147483647 h 291"/>
              <a:gd name="T40" fmla="*/ 2147483647 w 485"/>
              <a:gd name="T41" fmla="*/ 2147483647 h 291"/>
              <a:gd name="T42" fmla="*/ 2147483647 w 485"/>
              <a:gd name="T43" fmla="*/ 2147483647 h 291"/>
              <a:gd name="T44" fmla="*/ 2147483647 w 485"/>
              <a:gd name="T45" fmla="*/ 2147483647 h 291"/>
              <a:gd name="T46" fmla="*/ 2147483647 w 485"/>
              <a:gd name="T47" fmla="*/ 2147483647 h 291"/>
              <a:gd name="T48" fmla="*/ 2147483647 w 485"/>
              <a:gd name="T49" fmla="*/ 2147483647 h 291"/>
              <a:gd name="T50" fmla="*/ 2147483647 w 485"/>
              <a:gd name="T51" fmla="*/ 2147483647 h 291"/>
              <a:gd name="T52" fmla="*/ 2147483647 w 485"/>
              <a:gd name="T53" fmla="*/ 2147483647 h 291"/>
              <a:gd name="T54" fmla="*/ 2147483647 w 485"/>
              <a:gd name="T55" fmla="*/ 2147483647 h 291"/>
              <a:gd name="T56" fmla="*/ 2147483647 w 485"/>
              <a:gd name="T57" fmla="*/ 2147483647 h 291"/>
              <a:gd name="T58" fmla="*/ 2147483647 w 485"/>
              <a:gd name="T59" fmla="*/ 2147483647 h 291"/>
              <a:gd name="T60" fmla="*/ 2147483647 w 485"/>
              <a:gd name="T61" fmla="*/ 2147483647 h 291"/>
              <a:gd name="T62" fmla="*/ 2147483647 w 485"/>
              <a:gd name="T63" fmla="*/ 2147483647 h 291"/>
              <a:gd name="T64" fmla="*/ 2147483647 w 485"/>
              <a:gd name="T65" fmla="*/ 2147483647 h 291"/>
              <a:gd name="T66" fmla="*/ 2147483647 w 485"/>
              <a:gd name="T67" fmla="*/ 2147483647 h 291"/>
              <a:gd name="T68" fmla="*/ 2147483647 w 485"/>
              <a:gd name="T69" fmla="*/ 2147483647 h 291"/>
              <a:gd name="T70" fmla="*/ 2147483647 w 485"/>
              <a:gd name="T71" fmla="*/ 2147483647 h 291"/>
              <a:gd name="T72" fmla="*/ 2147483647 w 485"/>
              <a:gd name="T73" fmla="*/ 2147483647 h 291"/>
              <a:gd name="T74" fmla="*/ 2147483647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GB"/>
          </a:p>
        </p:txBody>
      </p:sp>
      <p:sp>
        <p:nvSpPr>
          <p:cNvPr id="860" name="Freeform 444"/>
          <p:cNvSpPr>
            <a:spLocks/>
          </p:cNvSpPr>
          <p:nvPr>
            <p:custDataLst>
              <p:tags r:id="rId282"/>
            </p:custDataLst>
          </p:nvPr>
        </p:nvSpPr>
        <p:spPr bwMode="auto">
          <a:xfrm>
            <a:off x="4364038" y="2936329"/>
            <a:ext cx="82550" cy="87313"/>
          </a:xfrm>
          <a:custGeom>
            <a:avLst/>
            <a:gdLst>
              <a:gd name="T0" fmla="*/ 2147483647 w 186"/>
              <a:gd name="T1" fmla="*/ 2147483647 h 166"/>
              <a:gd name="T2" fmla="*/ 2147483647 w 186"/>
              <a:gd name="T3" fmla="*/ 2147483647 h 166"/>
              <a:gd name="T4" fmla="*/ 2147483647 w 186"/>
              <a:gd name="T5" fmla="*/ 2147483647 h 166"/>
              <a:gd name="T6" fmla="*/ 2147483647 w 186"/>
              <a:gd name="T7" fmla="*/ 2147483647 h 166"/>
              <a:gd name="T8" fmla="*/ 2147483647 w 186"/>
              <a:gd name="T9" fmla="*/ 2147483647 h 166"/>
              <a:gd name="T10" fmla="*/ 2147483647 w 186"/>
              <a:gd name="T11" fmla="*/ 2147483647 h 166"/>
              <a:gd name="T12" fmla="*/ 2147483647 w 186"/>
              <a:gd name="T13" fmla="*/ 2147483647 h 166"/>
              <a:gd name="T14" fmla="*/ 2147483647 w 186"/>
              <a:gd name="T15" fmla="*/ 2147483647 h 166"/>
              <a:gd name="T16" fmla="*/ 2147483647 w 186"/>
              <a:gd name="T17" fmla="*/ 2147483647 h 166"/>
              <a:gd name="T18" fmla="*/ 2147483647 w 186"/>
              <a:gd name="T19" fmla="*/ 2147483647 h 166"/>
              <a:gd name="T20" fmla="*/ 0 w 186"/>
              <a:gd name="T21" fmla="*/ 2147483647 h 166"/>
              <a:gd name="T22" fmla="*/ 0 w 186"/>
              <a:gd name="T23" fmla="*/ 0 h 166"/>
              <a:gd name="T24" fmla="*/ 2147483647 w 186"/>
              <a:gd name="T25" fmla="*/ 2147483647 h 166"/>
              <a:gd name="T26" fmla="*/ 2147483647 w 186"/>
              <a:gd name="T27" fmla="*/ 2147483647 h 166"/>
              <a:gd name="T28" fmla="*/ 2147483647 w 186"/>
              <a:gd name="T29" fmla="*/ 2147483647 h 166"/>
              <a:gd name="T30" fmla="*/ 2147483647 w 186"/>
              <a:gd name="T31" fmla="*/ 2147483647 h 166"/>
              <a:gd name="T32" fmla="*/ 2147483647 w 186"/>
              <a:gd name="T33" fmla="*/ 2147483647 h 166"/>
              <a:gd name="T34" fmla="*/ 2147483647 w 186"/>
              <a:gd name="T35" fmla="*/ 2147483647 h 166"/>
              <a:gd name="T36" fmla="*/ 2147483647 w 186"/>
              <a:gd name="T37" fmla="*/ 2147483647 h 166"/>
              <a:gd name="T38" fmla="*/ 2147483647 w 186"/>
              <a:gd name="T39" fmla="*/ 0 h 166"/>
              <a:gd name="T40" fmla="*/ 2147483647 w 186"/>
              <a:gd name="T41" fmla="*/ 2147483647 h 166"/>
              <a:gd name="T42" fmla="*/ 2147483647 w 186"/>
              <a:gd name="T43" fmla="*/ 2147483647 h 166"/>
              <a:gd name="T44" fmla="*/ 2147483647 w 186"/>
              <a:gd name="T45" fmla="*/ 2147483647 h 166"/>
              <a:gd name="T46" fmla="*/ 2147483647 w 186"/>
              <a:gd name="T47" fmla="*/ 2147483647 h 166"/>
              <a:gd name="T48" fmla="*/ 2147483647 w 186"/>
              <a:gd name="T49" fmla="*/ 2147483647 h 166"/>
              <a:gd name="T50" fmla="*/ 2147483647 w 186"/>
              <a:gd name="T51" fmla="*/ 2147483647 h 166"/>
              <a:gd name="T52" fmla="*/ 2147483647 w 186"/>
              <a:gd name="T53" fmla="*/ 2147483647 h 166"/>
              <a:gd name="T54" fmla="*/ 2147483647 w 186"/>
              <a:gd name="T55" fmla="*/ 2147483647 h 166"/>
              <a:gd name="T56" fmla="*/ 2147483647 w 186"/>
              <a:gd name="T57" fmla="*/ 2147483647 h 166"/>
              <a:gd name="T58" fmla="*/ 2147483647 w 186"/>
              <a:gd name="T59" fmla="*/ 2147483647 h 166"/>
              <a:gd name="T60" fmla="*/ 2147483647 w 186"/>
              <a:gd name="T61" fmla="*/ 2147483647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61" name="Freeform 445"/>
          <p:cNvSpPr>
            <a:spLocks/>
          </p:cNvSpPr>
          <p:nvPr>
            <p:custDataLst>
              <p:tags r:id="rId283"/>
            </p:custDataLst>
          </p:nvPr>
        </p:nvSpPr>
        <p:spPr bwMode="auto">
          <a:xfrm>
            <a:off x="2728913" y="4373017"/>
            <a:ext cx="82550" cy="57150"/>
          </a:xfrm>
          <a:custGeom>
            <a:avLst/>
            <a:gdLst>
              <a:gd name="T0" fmla="*/ 2147483647 w 186"/>
              <a:gd name="T1" fmla="*/ 2147483647 h 104"/>
              <a:gd name="T2" fmla="*/ 2147483647 w 186"/>
              <a:gd name="T3" fmla="*/ 2147483647 h 104"/>
              <a:gd name="T4" fmla="*/ 2147483647 w 186"/>
              <a:gd name="T5" fmla="*/ 2147483647 h 104"/>
              <a:gd name="T6" fmla="*/ 2147483647 w 186"/>
              <a:gd name="T7" fmla="*/ 2147483647 h 104"/>
              <a:gd name="T8" fmla="*/ 2147483647 w 186"/>
              <a:gd name="T9" fmla="*/ 2147483647 h 104"/>
              <a:gd name="T10" fmla="*/ 2147483647 w 186"/>
              <a:gd name="T11" fmla="*/ 2147483647 h 104"/>
              <a:gd name="T12" fmla="*/ 2147483647 w 186"/>
              <a:gd name="T13" fmla="*/ 2147483647 h 104"/>
              <a:gd name="T14" fmla="*/ 2147483647 w 186"/>
              <a:gd name="T15" fmla="*/ 2147483647 h 104"/>
              <a:gd name="T16" fmla="*/ 2147483647 w 186"/>
              <a:gd name="T17" fmla="*/ 2147483647 h 104"/>
              <a:gd name="T18" fmla="*/ 2147483647 w 186"/>
              <a:gd name="T19" fmla="*/ 2147483647 h 104"/>
              <a:gd name="T20" fmla="*/ 2147483647 w 186"/>
              <a:gd name="T21" fmla="*/ 2147483647 h 104"/>
              <a:gd name="T22" fmla="*/ 2147483647 w 186"/>
              <a:gd name="T23" fmla="*/ 2147483647 h 104"/>
              <a:gd name="T24" fmla="*/ 2147483647 w 186"/>
              <a:gd name="T25" fmla="*/ 2147483647 h 104"/>
              <a:gd name="T26" fmla="*/ 2147483647 w 186"/>
              <a:gd name="T27" fmla="*/ 0 h 104"/>
              <a:gd name="T28" fmla="*/ 2147483647 w 186"/>
              <a:gd name="T29" fmla="*/ 0 h 104"/>
              <a:gd name="T30" fmla="*/ 2147483647 w 186"/>
              <a:gd name="T31" fmla="*/ 2147483647 h 104"/>
              <a:gd name="T32" fmla="*/ 2147483647 w 186"/>
              <a:gd name="T33" fmla="*/ 2147483647 h 104"/>
              <a:gd name="T34" fmla="*/ 2147483647 w 186"/>
              <a:gd name="T35" fmla="*/ 2147483647 h 104"/>
              <a:gd name="T36" fmla="*/ 2147483647 w 186"/>
              <a:gd name="T37" fmla="*/ 2147483647 h 104"/>
              <a:gd name="T38" fmla="*/ 2147483647 w 186"/>
              <a:gd name="T39" fmla="*/ 2147483647 h 104"/>
              <a:gd name="T40" fmla="*/ 2147483647 w 186"/>
              <a:gd name="T41" fmla="*/ 2147483647 h 104"/>
              <a:gd name="T42" fmla="*/ 2147483647 w 186"/>
              <a:gd name="T43" fmla="*/ 2147483647 h 104"/>
              <a:gd name="T44" fmla="*/ 2147483647 w 186"/>
              <a:gd name="T45" fmla="*/ 2147483647 h 104"/>
              <a:gd name="T46" fmla="*/ 2147483647 w 186"/>
              <a:gd name="T47" fmla="*/ 2147483647 h 104"/>
              <a:gd name="T48" fmla="*/ 0 w 186"/>
              <a:gd name="T49" fmla="*/ 2147483647 h 104"/>
              <a:gd name="T50" fmla="*/ 2147483647 w 186"/>
              <a:gd name="T51" fmla="*/ 2147483647 h 104"/>
              <a:gd name="T52" fmla="*/ 2147483647 w 186"/>
              <a:gd name="T53" fmla="*/ 2147483647 h 104"/>
              <a:gd name="T54" fmla="*/ 2147483647 w 186"/>
              <a:gd name="T55" fmla="*/ 2147483647 h 104"/>
              <a:gd name="T56" fmla="*/ 2147483647 w 186"/>
              <a:gd name="T57" fmla="*/ 2147483647 h 104"/>
              <a:gd name="T58" fmla="*/ 2147483647 w 186"/>
              <a:gd name="T59" fmla="*/ 2147483647 h 104"/>
              <a:gd name="T60" fmla="*/ 2147483647 w 186"/>
              <a:gd name="T61" fmla="*/ 2147483647 h 104"/>
              <a:gd name="T62" fmla="*/ 2147483647 w 186"/>
              <a:gd name="T63" fmla="*/ 2147483647 h 104"/>
              <a:gd name="T64" fmla="*/ 2147483647 w 186"/>
              <a:gd name="T65" fmla="*/ 2147483647 h 104"/>
              <a:gd name="T66" fmla="*/ 2147483647 w 186"/>
              <a:gd name="T67" fmla="*/ 2147483647 h 104"/>
              <a:gd name="T68" fmla="*/ 2147483647 w 186"/>
              <a:gd name="T69" fmla="*/ 2147483647 h 104"/>
              <a:gd name="T70" fmla="*/ 2147483647 w 186"/>
              <a:gd name="T71" fmla="*/ 2147483647 h 104"/>
              <a:gd name="T72" fmla="*/ 2147483647 w 186"/>
              <a:gd name="T73" fmla="*/ 2147483647 h 104"/>
              <a:gd name="T74" fmla="*/ 2147483647 w 186"/>
              <a:gd name="T75" fmla="*/ 2147483647 h 104"/>
              <a:gd name="T76" fmla="*/ 2147483647 w 186"/>
              <a:gd name="T77" fmla="*/ 2147483647 h 104"/>
              <a:gd name="T78" fmla="*/ 2147483647 w 186"/>
              <a:gd name="T79" fmla="*/ 2147483647 h 104"/>
              <a:gd name="T80" fmla="*/ 2147483647 w 186"/>
              <a:gd name="T81" fmla="*/ 2147483647 h 104"/>
              <a:gd name="T82" fmla="*/ 2147483647 w 186"/>
              <a:gd name="T83" fmla="*/ 2147483647 h 104"/>
              <a:gd name="T84" fmla="*/ 2147483647 w 186"/>
              <a:gd name="T85" fmla="*/ 2147483647 h 104"/>
              <a:gd name="T86" fmla="*/ 2147483647 w 186"/>
              <a:gd name="T87" fmla="*/ 2147483647 h 104"/>
              <a:gd name="T88" fmla="*/ 2147483647 w 186"/>
              <a:gd name="T89" fmla="*/ 2147483647 h 104"/>
              <a:gd name="T90" fmla="*/ 2147483647 w 186"/>
              <a:gd name="T91" fmla="*/ 2147483647 h 104"/>
              <a:gd name="T92" fmla="*/ 2147483647 w 186"/>
              <a:gd name="T93" fmla="*/ 2147483647 h 104"/>
              <a:gd name="T94" fmla="*/ 2147483647 w 186"/>
              <a:gd name="T95" fmla="*/ 2147483647 h 104"/>
              <a:gd name="T96" fmla="*/ 2147483647 w 186"/>
              <a:gd name="T97" fmla="*/ 2147483647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62" name="Freeform 446"/>
          <p:cNvSpPr>
            <a:spLocks/>
          </p:cNvSpPr>
          <p:nvPr>
            <p:custDataLst>
              <p:tags r:id="rId284"/>
            </p:custDataLst>
          </p:nvPr>
        </p:nvSpPr>
        <p:spPr bwMode="auto">
          <a:xfrm>
            <a:off x="4522788" y="2971254"/>
            <a:ext cx="133350" cy="96838"/>
          </a:xfrm>
          <a:custGeom>
            <a:avLst/>
            <a:gdLst>
              <a:gd name="T0" fmla="*/ 2147483647 w 311"/>
              <a:gd name="T1" fmla="*/ 2147483647 h 179"/>
              <a:gd name="T2" fmla="*/ 2147483647 w 311"/>
              <a:gd name="T3" fmla="*/ 2147483647 h 179"/>
              <a:gd name="T4" fmla="*/ 2147483647 w 311"/>
              <a:gd name="T5" fmla="*/ 2147483647 h 179"/>
              <a:gd name="T6" fmla="*/ 2147483647 w 311"/>
              <a:gd name="T7" fmla="*/ 2147483647 h 179"/>
              <a:gd name="T8" fmla="*/ 2147483647 w 311"/>
              <a:gd name="T9" fmla="*/ 0 h 179"/>
              <a:gd name="T10" fmla="*/ 2147483647 w 311"/>
              <a:gd name="T11" fmla="*/ 2147483647 h 179"/>
              <a:gd name="T12" fmla="*/ 2147483647 w 311"/>
              <a:gd name="T13" fmla="*/ 2147483647 h 179"/>
              <a:gd name="T14" fmla="*/ 2147483647 w 311"/>
              <a:gd name="T15" fmla="*/ 2147483647 h 179"/>
              <a:gd name="T16" fmla="*/ 2147483647 w 311"/>
              <a:gd name="T17" fmla="*/ 2147483647 h 179"/>
              <a:gd name="T18" fmla="*/ 2147483647 w 311"/>
              <a:gd name="T19" fmla="*/ 2147483647 h 179"/>
              <a:gd name="T20" fmla="*/ 2147483647 w 311"/>
              <a:gd name="T21" fmla="*/ 2147483647 h 179"/>
              <a:gd name="T22" fmla="*/ 2147483647 w 311"/>
              <a:gd name="T23" fmla="*/ 2147483647 h 179"/>
              <a:gd name="T24" fmla="*/ 2147483647 w 311"/>
              <a:gd name="T25" fmla="*/ 2147483647 h 179"/>
              <a:gd name="T26" fmla="*/ 2147483647 w 311"/>
              <a:gd name="T27" fmla="*/ 2147483647 h 179"/>
              <a:gd name="T28" fmla="*/ 2147483647 w 311"/>
              <a:gd name="T29" fmla="*/ 2147483647 h 179"/>
              <a:gd name="T30" fmla="*/ 2147483647 w 311"/>
              <a:gd name="T31" fmla="*/ 2147483647 h 179"/>
              <a:gd name="T32" fmla="*/ 2147483647 w 311"/>
              <a:gd name="T33" fmla="*/ 2147483647 h 179"/>
              <a:gd name="T34" fmla="*/ 2147483647 w 311"/>
              <a:gd name="T35" fmla="*/ 2147483647 h 179"/>
              <a:gd name="T36" fmla="*/ 2147483647 w 311"/>
              <a:gd name="T37" fmla="*/ 2147483647 h 179"/>
              <a:gd name="T38" fmla="*/ 2147483647 w 311"/>
              <a:gd name="T39" fmla="*/ 2147483647 h 179"/>
              <a:gd name="T40" fmla="*/ 2147483647 w 311"/>
              <a:gd name="T41" fmla="*/ 2147483647 h 179"/>
              <a:gd name="T42" fmla="*/ 2147483647 w 311"/>
              <a:gd name="T43" fmla="*/ 2147483647 h 179"/>
              <a:gd name="T44" fmla="*/ 2147483647 w 311"/>
              <a:gd name="T45" fmla="*/ 2147483647 h 179"/>
              <a:gd name="T46" fmla="*/ 2147483647 w 311"/>
              <a:gd name="T47" fmla="*/ 2147483647 h 179"/>
              <a:gd name="T48" fmla="*/ 2147483647 w 311"/>
              <a:gd name="T49" fmla="*/ 2147483647 h 179"/>
              <a:gd name="T50" fmla="*/ 2147483647 w 311"/>
              <a:gd name="T51" fmla="*/ 2147483647 h 179"/>
              <a:gd name="T52" fmla="*/ 2147483647 w 311"/>
              <a:gd name="T53" fmla="*/ 2147483647 h 179"/>
              <a:gd name="T54" fmla="*/ 2147483647 w 311"/>
              <a:gd name="T55" fmla="*/ 2147483647 h 179"/>
              <a:gd name="T56" fmla="*/ 2147483647 w 311"/>
              <a:gd name="T57" fmla="*/ 2147483647 h 179"/>
              <a:gd name="T58" fmla="*/ 2147483647 w 311"/>
              <a:gd name="T59" fmla="*/ 2147483647 h 179"/>
              <a:gd name="T60" fmla="*/ 2147483647 w 311"/>
              <a:gd name="T61" fmla="*/ 2147483647 h 179"/>
              <a:gd name="T62" fmla="*/ 2147483647 w 311"/>
              <a:gd name="T63" fmla="*/ 2147483647 h 179"/>
              <a:gd name="T64" fmla="*/ 2147483647 w 311"/>
              <a:gd name="T65" fmla="*/ 2147483647 h 179"/>
              <a:gd name="T66" fmla="*/ 2147483647 w 311"/>
              <a:gd name="T67" fmla="*/ 2147483647 h 179"/>
              <a:gd name="T68" fmla="*/ 2147483647 w 311"/>
              <a:gd name="T69" fmla="*/ 2147483647 h 179"/>
              <a:gd name="T70" fmla="*/ 2147483647 w 311"/>
              <a:gd name="T71" fmla="*/ 2147483647 h 179"/>
              <a:gd name="T72" fmla="*/ 2147483647 w 311"/>
              <a:gd name="T73" fmla="*/ 2147483647 h 179"/>
              <a:gd name="T74" fmla="*/ 0 w 311"/>
              <a:gd name="T75" fmla="*/ 2147483647 h 179"/>
              <a:gd name="T76" fmla="*/ 0 w 311"/>
              <a:gd name="T77" fmla="*/ 2147483647 h 179"/>
              <a:gd name="T78" fmla="*/ 2147483647 w 311"/>
              <a:gd name="T79" fmla="*/ 2147483647 h 179"/>
              <a:gd name="T80" fmla="*/ 2147483647 w 311"/>
              <a:gd name="T81" fmla="*/ 2147483647 h 179"/>
              <a:gd name="T82" fmla="*/ 2147483647 w 311"/>
              <a:gd name="T83" fmla="*/ 2147483647 h 179"/>
              <a:gd name="T84" fmla="*/ 2147483647 w 311"/>
              <a:gd name="T85" fmla="*/ 2147483647 h 179"/>
              <a:gd name="T86" fmla="*/ 2147483647 w 311"/>
              <a:gd name="T87" fmla="*/ 2147483647 h 179"/>
              <a:gd name="T88" fmla="*/ 2147483647 w 311"/>
              <a:gd name="T89" fmla="*/ 2147483647 h 179"/>
              <a:gd name="T90" fmla="*/ 2147483647 w 311"/>
              <a:gd name="T91" fmla="*/ 2147483647 h 179"/>
              <a:gd name="T92" fmla="*/ 2147483647 w 311"/>
              <a:gd name="T93" fmla="*/ 2147483647 h 179"/>
              <a:gd name="T94" fmla="*/ 2147483647 w 311"/>
              <a:gd name="T95" fmla="*/ 2147483647 h 179"/>
              <a:gd name="T96" fmla="*/ 2147483647 w 311"/>
              <a:gd name="T97" fmla="*/ 2147483647 h 179"/>
              <a:gd name="T98" fmla="*/ 2147483647 w 311"/>
              <a:gd name="T99" fmla="*/ 2147483647 h 179"/>
              <a:gd name="T100" fmla="*/ 0 w 311"/>
              <a:gd name="T101" fmla="*/ 2147483647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63" name="Freeform 447"/>
          <p:cNvSpPr>
            <a:spLocks/>
          </p:cNvSpPr>
          <p:nvPr>
            <p:custDataLst>
              <p:tags r:id="rId285"/>
            </p:custDataLst>
          </p:nvPr>
        </p:nvSpPr>
        <p:spPr bwMode="auto">
          <a:xfrm>
            <a:off x="3878263" y="3898354"/>
            <a:ext cx="177800" cy="165100"/>
          </a:xfrm>
          <a:custGeom>
            <a:avLst/>
            <a:gdLst>
              <a:gd name="T0" fmla="*/ 2147483647 w 405"/>
              <a:gd name="T1" fmla="*/ 2147483647 h 314"/>
              <a:gd name="T2" fmla="*/ 2147483647 w 405"/>
              <a:gd name="T3" fmla="*/ 2147483647 h 314"/>
              <a:gd name="T4" fmla="*/ 2147483647 w 405"/>
              <a:gd name="T5" fmla="*/ 2147483647 h 314"/>
              <a:gd name="T6" fmla="*/ 2147483647 w 405"/>
              <a:gd name="T7" fmla="*/ 2147483647 h 314"/>
              <a:gd name="T8" fmla="*/ 2147483647 w 405"/>
              <a:gd name="T9" fmla="*/ 2147483647 h 314"/>
              <a:gd name="T10" fmla="*/ 2147483647 w 405"/>
              <a:gd name="T11" fmla="*/ 2147483647 h 314"/>
              <a:gd name="T12" fmla="*/ 2147483647 w 405"/>
              <a:gd name="T13" fmla="*/ 2147483647 h 314"/>
              <a:gd name="T14" fmla="*/ 2147483647 w 405"/>
              <a:gd name="T15" fmla="*/ 2147483647 h 314"/>
              <a:gd name="T16" fmla="*/ 2147483647 w 405"/>
              <a:gd name="T17" fmla="*/ 2147483647 h 314"/>
              <a:gd name="T18" fmla="*/ 2147483647 w 405"/>
              <a:gd name="T19" fmla="*/ 2147483647 h 314"/>
              <a:gd name="T20" fmla="*/ 2147483647 w 405"/>
              <a:gd name="T21" fmla="*/ 2147483647 h 314"/>
              <a:gd name="T22" fmla="*/ 2147483647 w 405"/>
              <a:gd name="T23" fmla="*/ 2147483647 h 314"/>
              <a:gd name="T24" fmla="*/ 2147483647 w 405"/>
              <a:gd name="T25" fmla="*/ 2147483647 h 314"/>
              <a:gd name="T26" fmla="*/ 2147483647 w 405"/>
              <a:gd name="T27" fmla="*/ 2147483647 h 314"/>
              <a:gd name="T28" fmla="*/ 2147483647 w 405"/>
              <a:gd name="T29" fmla="*/ 2147483647 h 314"/>
              <a:gd name="T30" fmla="*/ 2147483647 w 405"/>
              <a:gd name="T31" fmla="*/ 2147483647 h 314"/>
              <a:gd name="T32" fmla="*/ 2147483647 w 405"/>
              <a:gd name="T33" fmla="*/ 2147483647 h 314"/>
              <a:gd name="T34" fmla="*/ 2147483647 w 405"/>
              <a:gd name="T35" fmla="*/ 2147483647 h 314"/>
              <a:gd name="T36" fmla="*/ 2147483647 w 405"/>
              <a:gd name="T37" fmla="*/ 2147483647 h 314"/>
              <a:gd name="T38" fmla="*/ 2147483647 w 405"/>
              <a:gd name="T39" fmla="*/ 2147483647 h 314"/>
              <a:gd name="T40" fmla="*/ 2147483647 w 405"/>
              <a:gd name="T41" fmla="*/ 0 h 314"/>
              <a:gd name="T42" fmla="*/ 2147483647 w 405"/>
              <a:gd name="T43" fmla="*/ 2147483647 h 314"/>
              <a:gd name="T44" fmla="*/ 2147483647 w 405"/>
              <a:gd name="T45" fmla="*/ 2147483647 h 314"/>
              <a:gd name="T46" fmla="*/ 2147483647 w 405"/>
              <a:gd name="T47" fmla="*/ 2147483647 h 314"/>
              <a:gd name="T48" fmla="*/ 2147483647 w 405"/>
              <a:gd name="T49" fmla="*/ 2147483647 h 314"/>
              <a:gd name="T50" fmla="*/ 2147483647 w 405"/>
              <a:gd name="T51" fmla="*/ 2147483647 h 314"/>
              <a:gd name="T52" fmla="*/ 2147483647 w 405"/>
              <a:gd name="T53" fmla="*/ 2147483647 h 314"/>
              <a:gd name="T54" fmla="*/ 2147483647 w 405"/>
              <a:gd name="T55" fmla="*/ 2147483647 h 314"/>
              <a:gd name="T56" fmla="*/ 2147483647 w 405"/>
              <a:gd name="T57" fmla="*/ 2147483647 h 314"/>
              <a:gd name="T58" fmla="*/ 2147483647 w 405"/>
              <a:gd name="T59" fmla="*/ 2147483647 h 314"/>
              <a:gd name="T60" fmla="*/ 2147483647 w 405"/>
              <a:gd name="T61" fmla="*/ 2147483647 h 314"/>
              <a:gd name="T62" fmla="*/ 2147483647 w 405"/>
              <a:gd name="T63" fmla="*/ 2147483647 h 314"/>
              <a:gd name="T64" fmla="*/ 2147483647 w 405"/>
              <a:gd name="T65" fmla="*/ 2147483647 h 314"/>
              <a:gd name="T66" fmla="*/ 2147483647 w 405"/>
              <a:gd name="T67" fmla="*/ 2147483647 h 314"/>
              <a:gd name="T68" fmla="*/ 2147483647 w 405"/>
              <a:gd name="T69" fmla="*/ 2147483647 h 314"/>
              <a:gd name="T70" fmla="*/ 2147483647 w 405"/>
              <a:gd name="T71" fmla="*/ 2147483647 h 314"/>
              <a:gd name="T72" fmla="*/ 2147483647 w 405"/>
              <a:gd name="T73" fmla="*/ 2147483647 h 314"/>
              <a:gd name="T74" fmla="*/ 2147483647 w 405"/>
              <a:gd name="T75" fmla="*/ 2147483647 h 314"/>
              <a:gd name="T76" fmla="*/ 2147483647 w 405"/>
              <a:gd name="T77" fmla="*/ 2147483647 h 314"/>
              <a:gd name="T78" fmla="*/ 2147483647 w 405"/>
              <a:gd name="T79" fmla="*/ 2147483647 h 314"/>
              <a:gd name="T80" fmla="*/ 2147483647 w 405"/>
              <a:gd name="T81" fmla="*/ 2147483647 h 314"/>
              <a:gd name="T82" fmla="*/ 2147483647 w 405"/>
              <a:gd name="T83" fmla="*/ 2147483647 h 314"/>
              <a:gd name="T84" fmla="*/ 2147483647 w 405"/>
              <a:gd name="T85" fmla="*/ 2147483647 h 314"/>
              <a:gd name="T86" fmla="*/ 2147483647 w 405"/>
              <a:gd name="T87" fmla="*/ 2147483647 h 314"/>
              <a:gd name="T88" fmla="*/ 2147483647 w 405"/>
              <a:gd name="T89" fmla="*/ 2147483647 h 314"/>
              <a:gd name="T90" fmla="*/ 2147483647 w 405"/>
              <a:gd name="T91" fmla="*/ 2147483647 h 314"/>
              <a:gd name="T92" fmla="*/ 2147483647 w 405"/>
              <a:gd name="T93" fmla="*/ 2147483647 h 314"/>
              <a:gd name="T94" fmla="*/ 2147483647 w 405"/>
              <a:gd name="T95" fmla="*/ 2147483647 h 314"/>
              <a:gd name="T96" fmla="*/ 2147483647 w 405"/>
              <a:gd name="T97" fmla="*/ 2147483647 h 314"/>
              <a:gd name="T98" fmla="*/ 2147483647 w 405"/>
              <a:gd name="T99" fmla="*/ 2147483647 h 314"/>
              <a:gd name="T100" fmla="*/ 2147483647 w 405"/>
              <a:gd name="T101" fmla="*/ 2147483647 h 314"/>
              <a:gd name="T102" fmla="*/ 2147483647 w 405"/>
              <a:gd name="T103" fmla="*/ 2147483647 h 314"/>
              <a:gd name="T104" fmla="*/ 0 w 405"/>
              <a:gd name="T105" fmla="*/ 2147483647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00B050"/>
          </a:solidFill>
          <a:ln w="9525" cmpd="sng">
            <a:solidFill>
              <a:srgbClr val="FFFFFF"/>
            </a:solidFill>
            <a:prstDash val="solid"/>
            <a:round/>
            <a:headEnd/>
            <a:tailEnd/>
          </a:ln>
        </p:spPr>
        <p:txBody>
          <a:bodyPr/>
          <a:lstStyle/>
          <a:p>
            <a:endParaRPr lang="en-GB"/>
          </a:p>
        </p:txBody>
      </p:sp>
      <p:sp>
        <p:nvSpPr>
          <p:cNvPr id="864" name="Freeform 448"/>
          <p:cNvSpPr>
            <a:spLocks/>
          </p:cNvSpPr>
          <p:nvPr>
            <p:custDataLst>
              <p:tags r:id="rId286"/>
            </p:custDataLst>
          </p:nvPr>
        </p:nvSpPr>
        <p:spPr bwMode="auto">
          <a:xfrm>
            <a:off x="4225925" y="3966617"/>
            <a:ext cx="193675" cy="349250"/>
          </a:xfrm>
          <a:custGeom>
            <a:avLst/>
            <a:gdLst>
              <a:gd name="T0" fmla="*/ 2147483647 w 453"/>
              <a:gd name="T1" fmla="*/ 2147483647 h 661"/>
              <a:gd name="T2" fmla="*/ 2147483647 w 453"/>
              <a:gd name="T3" fmla="*/ 2147483647 h 661"/>
              <a:gd name="T4" fmla="*/ 2147483647 w 453"/>
              <a:gd name="T5" fmla="*/ 2147483647 h 661"/>
              <a:gd name="T6" fmla="*/ 2147483647 w 453"/>
              <a:gd name="T7" fmla="*/ 2147483647 h 661"/>
              <a:gd name="T8" fmla="*/ 2147483647 w 453"/>
              <a:gd name="T9" fmla="*/ 2147483647 h 661"/>
              <a:gd name="T10" fmla="*/ 2147483647 w 453"/>
              <a:gd name="T11" fmla="*/ 2147483647 h 661"/>
              <a:gd name="T12" fmla="*/ 2147483647 w 453"/>
              <a:gd name="T13" fmla="*/ 2147483647 h 661"/>
              <a:gd name="T14" fmla="*/ 2147483647 w 453"/>
              <a:gd name="T15" fmla="*/ 2147483647 h 661"/>
              <a:gd name="T16" fmla="*/ 2147483647 w 453"/>
              <a:gd name="T17" fmla="*/ 2147483647 h 661"/>
              <a:gd name="T18" fmla="*/ 2147483647 w 453"/>
              <a:gd name="T19" fmla="*/ 2147483647 h 661"/>
              <a:gd name="T20" fmla="*/ 2147483647 w 453"/>
              <a:gd name="T21" fmla="*/ 2147483647 h 661"/>
              <a:gd name="T22" fmla="*/ 2147483647 w 453"/>
              <a:gd name="T23" fmla="*/ 2147483647 h 661"/>
              <a:gd name="T24" fmla="*/ 2147483647 w 453"/>
              <a:gd name="T25" fmla="*/ 2147483647 h 661"/>
              <a:gd name="T26" fmla="*/ 2147483647 w 453"/>
              <a:gd name="T27" fmla="*/ 2147483647 h 661"/>
              <a:gd name="T28" fmla="*/ 2147483647 w 453"/>
              <a:gd name="T29" fmla="*/ 2147483647 h 661"/>
              <a:gd name="T30" fmla="*/ 2147483647 w 453"/>
              <a:gd name="T31" fmla="*/ 2147483647 h 661"/>
              <a:gd name="T32" fmla="*/ 2147483647 w 453"/>
              <a:gd name="T33" fmla="*/ 2147483647 h 661"/>
              <a:gd name="T34" fmla="*/ 2147483647 w 453"/>
              <a:gd name="T35" fmla="*/ 2147483647 h 661"/>
              <a:gd name="T36" fmla="*/ 2147483647 w 453"/>
              <a:gd name="T37" fmla="*/ 2147483647 h 661"/>
              <a:gd name="T38" fmla="*/ 2147483647 w 453"/>
              <a:gd name="T39" fmla="*/ 2147483647 h 661"/>
              <a:gd name="T40" fmla="*/ 2147483647 w 453"/>
              <a:gd name="T41" fmla="*/ 2147483647 h 661"/>
              <a:gd name="T42" fmla="*/ 2147483647 w 453"/>
              <a:gd name="T43" fmla="*/ 2147483647 h 661"/>
              <a:gd name="T44" fmla="*/ 2147483647 w 453"/>
              <a:gd name="T45" fmla="*/ 2147483647 h 661"/>
              <a:gd name="T46" fmla="*/ 2147483647 w 453"/>
              <a:gd name="T47" fmla="*/ 2147483647 h 661"/>
              <a:gd name="T48" fmla="*/ 2147483647 w 453"/>
              <a:gd name="T49" fmla="*/ 2147483647 h 661"/>
              <a:gd name="T50" fmla="*/ 2147483647 w 453"/>
              <a:gd name="T51" fmla="*/ 2147483647 h 661"/>
              <a:gd name="T52" fmla="*/ 2147483647 w 453"/>
              <a:gd name="T53" fmla="*/ 2147483647 h 661"/>
              <a:gd name="T54" fmla="*/ 2147483647 w 453"/>
              <a:gd name="T55" fmla="*/ 2147483647 h 661"/>
              <a:gd name="T56" fmla="*/ 2147483647 w 453"/>
              <a:gd name="T57" fmla="*/ 2147483647 h 661"/>
              <a:gd name="T58" fmla="*/ 2147483647 w 453"/>
              <a:gd name="T59" fmla="*/ 2147483647 h 661"/>
              <a:gd name="T60" fmla="*/ 2147483647 w 453"/>
              <a:gd name="T61" fmla="*/ 2147483647 h 661"/>
              <a:gd name="T62" fmla="*/ 2147483647 w 453"/>
              <a:gd name="T63" fmla="*/ 2147483647 h 661"/>
              <a:gd name="T64" fmla="*/ 2147483647 w 453"/>
              <a:gd name="T65" fmla="*/ 2147483647 h 661"/>
              <a:gd name="T66" fmla="*/ 2147483647 w 453"/>
              <a:gd name="T67" fmla="*/ 2147483647 h 661"/>
              <a:gd name="T68" fmla="*/ 2147483647 w 453"/>
              <a:gd name="T69" fmla="*/ 2147483647 h 661"/>
              <a:gd name="T70" fmla="*/ 2147483647 w 453"/>
              <a:gd name="T71" fmla="*/ 2147483647 h 661"/>
              <a:gd name="T72" fmla="*/ 2147483647 w 453"/>
              <a:gd name="T73" fmla="*/ 2147483647 h 661"/>
              <a:gd name="T74" fmla="*/ 2147483647 w 453"/>
              <a:gd name="T75" fmla="*/ 2147483647 h 661"/>
              <a:gd name="T76" fmla="*/ 2147483647 w 453"/>
              <a:gd name="T77" fmla="*/ 2147483647 h 661"/>
              <a:gd name="T78" fmla="*/ 2147483647 w 453"/>
              <a:gd name="T79" fmla="*/ 2147483647 h 661"/>
              <a:gd name="T80" fmla="*/ 2147483647 w 453"/>
              <a:gd name="T81" fmla="*/ 2147483647 h 661"/>
              <a:gd name="T82" fmla="*/ 2147483647 w 453"/>
              <a:gd name="T83" fmla="*/ 2147483647 h 661"/>
              <a:gd name="T84" fmla="*/ 2147483647 w 453"/>
              <a:gd name="T85" fmla="*/ 2147483647 h 661"/>
              <a:gd name="T86" fmla="*/ 2147483647 w 453"/>
              <a:gd name="T87" fmla="*/ 2147483647 h 661"/>
              <a:gd name="T88" fmla="*/ 2147483647 w 453"/>
              <a:gd name="T89" fmla="*/ 2147483647 h 661"/>
              <a:gd name="T90" fmla="*/ 2147483647 w 453"/>
              <a:gd name="T91" fmla="*/ 2147483647 h 661"/>
              <a:gd name="T92" fmla="*/ 2147483647 w 453"/>
              <a:gd name="T93" fmla="*/ 2147483647 h 661"/>
              <a:gd name="T94" fmla="*/ 2147483647 w 453"/>
              <a:gd name="T95" fmla="*/ 2147483647 h 661"/>
              <a:gd name="T96" fmla="*/ 2147483647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00B050"/>
          </a:solidFill>
          <a:ln w="9525" cmpd="sng">
            <a:solidFill>
              <a:srgbClr val="FFFFFF"/>
            </a:solidFill>
            <a:prstDash val="solid"/>
            <a:round/>
            <a:headEnd/>
            <a:tailEnd/>
          </a:ln>
        </p:spPr>
        <p:txBody>
          <a:bodyPr/>
          <a:lstStyle/>
          <a:p>
            <a:endParaRPr lang="en-GB"/>
          </a:p>
        </p:txBody>
      </p:sp>
      <p:sp>
        <p:nvSpPr>
          <p:cNvPr id="865" name="Freeform 449"/>
          <p:cNvSpPr>
            <a:spLocks/>
          </p:cNvSpPr>
          <p:nvPr>
            <p:custDataLst>
              <p:tags r:id="rId287"/>
            </p:custDataLst>
          </p:nvPr>
        </p:nvSpPr>
        <p:spPr bwMode="auto">
          <a:xfrm>
            <a:off x="6677025" y="3725317"/>
            <a:ext cx="55563" cy="57150"/>
          </a:xfrm>
          <a:custGeom>
            <a:avLst/>
            <a:gdLst>
              <a:gd name="T0" fmla="*/ 0 w 126"/>
              <a:gd name="T1" fmla="*/ 2147483647 h 105"/>
              <a:gd name="T2" fmla="*/ 2147483647 w 126"/>
              <a:gd name="T3" fmla="*/ 2147483647 h 105"/>
              <a:gd name="T4" fmla="*/ 2147483647 w 126"/>
              <a:gd name="T5" fmla="*/ 2147483647 h 105"/>
              <a:gd name="T6" fmla="*/ 2147483647 w 126"/>
              <a:gd name="T7" fmla="*/ 2147483647 h 105"/>
              <a:gd name="T8" fmla="*/ 2147483647 w 126"/>
              <a:gd name="T9" fmla="*/ 2147483647 h 105"/>
              <a:gd name="T10" fmla="*/ 2147483647 w 126"/>
              <a:gd name="T11" fmla="*/ 2147483647 h 105"/>
              <a:gd name="T12" fmla="*/ 2147483647 w 126"/>
              <a:gd name="T13" fmla="*/ 0 h 105"/>
              <a:gd name="T14" fmla="*/ 2147483647 w 126"/>
              <a:gd name="T15" fmla="*/ 0 h 105"/>
              <a:gd name="T16" fmla="*/ 2147483647 w 126"/>
              <a:gd name="T17" fmla="*/ 2147483647 h 105"/>
              <a:gd name="T18" fmla="*/ 2147483647 w 126"/>
              <a:gd name="T19" fmla="*/ 2147483647 h 105"/>
              <a:gd name="T20" fmla="*/ 2147483647 w 126"/>
              <a:gd name="T21" fmla="*/ 2147483647 h 105"/>
              <a:gd name="T22" fmla="*/ 2147483647 w 126"/>
              <a:gd name="T23" fmla="*/ 2147483647 h 105"/>
              <a:gd name="T24" fmla="*/ 2147483647 w 126"/>
              <a:gd name="T25" fmla="*/ 2147483647 h 105"/>
              <a:gd name="T26" fmla="*/ 2147483647 w 126"/>
              <a:gd name="T27" fmla="*/ 2147483647 h 105"/>
              <a:gd name="T28" fmla="*/ 2147483647 w 126"/>
              <a:gd name="T29" fmla="*/ 2147483647 h 105"/>
              <a:gd name="T30" fmla="*/ 2147483647 w 126"/>
              <a:gd name="T31" fmla="*/ 2147483647 h 105"/>
              <a:gd name="T32" fmla="*/ 2147483647 w 126"/>
              <a:gd name="T33" fmla="*/ 2147483647 h 105"/>
              <a:gd name="T34" fmla="*/ 2147483647 w 126"/>
              <a:gd name="T35" fmla="*/ 2147483647 h 105"/>
              <a:gd name="T36" fmla="*/ 2147483647 w 126"/>
              <a:gd name="T37" fmla="*/ 2147483647 h 105"/>
              <a:gd name="T38" fmla="*/ 2147483647 w 126"/>
              <a:gd name="T39" fmla="*/ 2147483647 h 105"/>
              <a:gd name="T40" fmla="*/ 2147483647 w 126"/>
              <a:gd name="T41" fmla="*/ 2147483647 h 105"/>
              <a:gd name="T42" fmla="*/ 2147483647 w 126"/>
              <a:gd name="T43" fmla="*/ 2147483647 h 105"/>
              <a:gd name="T44" fmla="*/ 2147483647 w 126"/>
              <a:gd name="T45" fmla="*/ 2147483647 h 105"/>
              <a:gd name="T46" fmla="*/ 2147483647 w 126"/>
              <a:gd name="T47" fmla="*/ 2147483647 h 105"/>
              <a:gd name="T48" fmla="*/ 2147483647 w 126"/>
              <a:gd name="T49" fmla="*/ 2147483647 h 105"/>
              <a:gd name="T50" fmla="*/ 2147483647 w 126"/>
              <a:gd name="T51" fmla="*/ 2147483647 h 105"/>
              <a:gd name="T52" fmla="*/ 2147483647 w 126"/>
              <a:gd name="T53" fmla="*/ 2147483647 h 105"/>
              <a:gd name="T54" fmla="*/ 2147483647 w 126"/>
              <a:gd name="T55" fmla="*/ 2147483647 h 105"/>
              <a:gd name="T56" fmla="*/ 2147483647 w 126"/>
              <a:gd name="T57" fmla="*/ 2147483647 h 105"/>
              <a:gd name="T58" fmla="*/ 2147483647 w 126"/>
              <a:gd name="T59" fmla="*/ 2147483647 h 105"/>
              <a:gd name="T60" fmla="*/ 2147483647 w 126"/>
              <a:gd name="T61" fmla="*/ 2147483647 h 105"/>
              <a:gd name="T62" fmla="*/ 2147483647 w 126"/>
              <a:gd name="T63" fmla="*/ 2147483647 h 105"/>
              <a:gd name="T64" fmla="*/ 2147483647 w 126"/>
              <a:gd name="T65" fmla="*/ 2147483647 h 105"/>
              <a:gd name="T66" fmla="*/ 2147483647 w 126"/>
              <a:gd name="T67" fmla="*/ 2147483647 h 105"/>
              <a:gd name="T68" fmla="*/ 2147483647 w 126"/>
              <a:gd name="T69" fmla="*/ 2147483647 h 105"/>
              <a:gd name="T70" fmla="*/ 2147483647 w 126"/>
              <a:gd name="T71" fmla="*/ 2147483647 h 105"/>
              <a:gd name="T72" fmla="*/ 2147483647 w 126"/>
              <a:gd name="T73" fmla="*/ 2147483647 h 105"/>
              <a:gd name="T74" fmla="*/ 2147483647 w 126"/>
              <a:gd name="T75" fmla="*/ 2147483647 h 105"/>
              <a:gd name="T76" fmla="*/ 0 w 126"/>
              <a:gd name="T77" fmla="*/ 2147483647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GB"/>
          </a:p>
        </p:txBody>
      </p:sp>
      <p:sp>
        <p:nvSpPr>
          <p:cNvPr id="866" name="Freeform 450"/>
          <p:cNvSpPr>
            <a:spLocks/>
          </p:cNvSpPr>
          <p:nvPr>
            <p:custDataLst>
              <p:tags r:id="rId288"/>
            </p:custDataLst>
          </p:nvPr>
        </p:nvSpPr>
        <p:spPr bwMode="auto">
          <a:xfrm>
            <a:off x="2032000" y="3988842"/>
            <a:ext cx="298450" cy="523875"/>
          </a:xfrm>
          <a:custGeom>
            <a:avLst/>
            <a:gdLst>
              <a:gd name="T0" fmla="*/ 2147483647 w 684"/>
              <a:gd name="T1" fmla="*/ 2147483647 h 998"/>
              <a:gd name="T2" fmla="*/ 2147483647 w 684"/>
              <a:gd name="T3" fmla="*/ 2147483647 h 998"/>
              <a:gd name="T4" fmla="*/ 2147483647 w 684"/>
              <a:gd name="T5" fmla="*/ 2147483647 h 998"/>
              <a:gd name="T6" fmla="*/ 2147483647 w 684"/>
              <a:gd name="T7" fmla="*/ 2147483647 h 998"/>
              <a:gd name="T8" fmla="*/ 2147483647 w 684"/>
              <a:gd name="T9" fmla="*/ 2147483647 h 998"/>
              <a:gd name="T10" fmla="*/ 2147483647 w 684"/>
              <a:gd name="T11" fmla="*/ 2147483647 h 998"/>
              <a:gd name="T12" fmla="*/ 2147483647 w 684"/>
              <a:gd name="T13" fmla="*/ 2147483647 h 998"/>
              <a:gd name="T14" fmla="*/ 2147483647 w 684"/>
              <a:gd name="T15" fmla="*/ 2147483647 h 998"/>
              <a:gd name="T16" fmla="*/ 2147483647 w 684"/>
              <a:gd name="T17" fmla="*/ 2147483647 h 998"/>
              <a:gd name="T18" fmla="*/ 2147483647 w 684"/>
              <a:gd name="T19" fmla="*/ 2147483647 h 998"/>
              <a:gd name="T20" fmla="*/ 2147483647 w 684"/>
              <a:gd name="T21" fmla="*/ 2147483647 h 998"/>
              <a:gd name="T22" fmla="*/ 2147483647 w 684"/>
              <a:gd name="T23" fmla="*/ 2147483647 h 998"/>
              <a:gd name="T24" fmla="*/ 2147483647 w 684"/>
              <a:gd name="T25" fmla="*/ 2147483647 h 998"/>
              <a:gd name="T26" fmla="*/ 2147483647 w 684"/>
              <a:gd name="T27" fmla="*/ 2147483647 h 998"/>
              <a:gd name="T28" fmla="*/ 2147483647 w 684"/>
              <a:gd name="T29" fmla="*/ 2147483647 h 998"/>
              <a:gd name="T30" fmla="*/ 2147483647 w 684"/>
              <a:gd name="T31" fmla="*/ 2147483647 h 998"/>
              <a:gd name="T32" fmla="*/ 2147483647 w 684"/>
              <a:gd name="T33" fmla="*/ 2147483647 h 998"/>
              <a:gd name="T34" fmla="*/ 2147483647 w 684"/>
              <a:gd name="T35" fmla="*/ 2147483647 h 998"/>
              <a:gd name="T36" fmla="*/ 2147483647 w 684"/>
              <a:gd name="T37" fmla="*/ 2147483647 h 998"/>
              <a:gd name="T38" fmla="*/ 2147483647 w 684"/>
              <a:gd name="T39" fmla="*/ 2147483647 h 998"/>
              <a:gd name="T40" fmla="*/ 2147483647 w 684"/>
              <a:gd name="T41" fmla="*/ 2147483647 h 998"/>
              <a:gd name="T42" fmla="*/ 2147483647 w 684"/>
              <a:gd name="T43" fmla="*/ 2147483647 h 998"/>
              <a:gd name="T44" fmla="*/ 2147483647 w 684"/>
              <a:gd name="T45" fmla="*/ 2147483647 h 998"/>
              <a:gd name="T46" fmla="*/ 2147483647 w 684"/>
              <a:gd name="T47" fmla="*/ 2147483647 h 998"/>
              <a:gd name="T48" fmla="*/ 2147483647 w 684"/>
              <a:gd name="T49" fmla="*/ 2147483647 h 998"/>
              <a:gd name="T50" fmla="*/ 2147483647 w 684"/>
              <a:gd name="T51" fmla="*/ 2147483647 h 998"/>
              <a:gd name="T52" fmla="*/ 2147483647 w 684"/>
              <a:gd name="T53" fmla="*/ 2147483647 h 998"/>
              <a:gd name="T54" fmla="*/ 2147483647 w 684"/>
              <a:gd name="T55" fmla="*/ 2147483647 h 998"/>
              <a:gd name="T56" fmla="*/ 2147483647 w 684"/>
              <a:gd name="T57" fmla="*/ 2147483647 h 998"/>
              <a:gd name="T58" fmla="*/ 2147483647 w 684"/>
              <a:gd name="T59" fmla="*/ 2147483647 h 998"/>
              <a:gd name="T60" fmla="*/ 2147483647 w 684"/>
              <a:gd name="T61" fmla="*/ 2147483647 h 998"/>
              <a:gd name="T62" fmla="*/ 2147483647 w 684"/>
              <a:gd name="T63" fmla="*/ 2147483647 h 998"/>
              <a:gd name="T64" fmla="*/ 2147483647 w 684"/>
              <a:gd name="T65" fmla="*/ 2147483647 h 998"/>
              <a:gd name="T66" fmla="*/ 2147483647 w 684"/>
              <a:gd name="T67" fmla="*/ 2147483647 h 998"/>
              <a:gd name="T68" fmla="*/ 2147483647 w 684"/>
              <a:gd name="T69" fmla="*/ 2147483647 h 998"/>
              <a:gd name="T70" fmla="*/ 2147483647 w 684"/>
              <a:gd name="T71" fmla="*/ 2147483647 h 998"/>
              <a:gd name="T72" fmla="*/ 2147483647 w 684"/>
              <a:gd name="T73" fmla="*/ 2147483647 h 998"/>
              <a:gd name="T74" fmla="*/ 2147483647 w 684"/>
              <a:gd name="T75" fmla="*/ 2147483647 h 998"/>
              <a:gd name="T76" fmla="*/ 2147483647 w 684"/>
              <a:gd name="T77" fmla="*/ 2147483647 h 998"/>
              <a:gd name="T78" fmla="*/ 2147483647 w 684"/>
              <a:gd name="T79" fmla="*/ 2147483647 h 998"/>
              <a:gd name="T80" fmla="*/ 2147483647 w 684"/>
              <a:gd name="T81" fmla="*/ 2147483647 h 998"/>
              <a:gd name="T82" fmla="*/ 2147483647 w 684"/>
              <a:gd name="T83" fmla="*/ 2147483647 h 998"/>
              <a:gd name="T84" fmla="*/ 2147483647 w 684"/>
              <a:gd name="T85" fmla="*/ 2147483647 h 998"/>
              <a:gd name="T86" fmla="*/ 2147483647 w 684"/>
              <a:gd name="T87" fmla="*/ 2147483647 h 998"/>
              <a:gd name="T88" fmla="*/ 2147483647 w 684"/>
              <a:gd name="T89" fmla="*/ 2147483647 h 998"/>
              <a:gd name="T90" fmla="*/ 2147483647 w 684"/>
              <a:gd name="T91" fmla="*/ 2147483647 h 998"/>
              <a:gd name="T92" fmla="*/ 2147483647 w 684"/>
              <a:gd name="T93" fmla="*/ 2147483647 h 998"/>
              <a:gd name="T94" fmla="*/ 2147483647 w 684"/>
              <a:gd name="T95" fmla="*/ 2147483647 h 998"/>
              <a:gd name="T96" fmla="*/ 2147483647 w 684"/>
              <a:gd name="T97" fmla="*/ 2147483647 h 998"/>
              <a:gd name="T98" fmla="*/ 2147483647 w 684"/>
              <a:gd name="T99" fmla="*/ 2147483647 h 998"/>
              <a:gd name="T100" fmla="*/ 2147483647 w 684"/>
              <a:gd name="T101" fmla="*/ 2147483647 h 998"/>
              <a:gd name="T102" fmla="*/ 2147483647 w 684"/>
              <a:gd name="T103" fmla="*/ 2147483647 h 998"/>
              <a:gd name="T104" fmla="*/ 2147483647 w 684"/>
              <a:gd name="T105" fmla="*/ 2147483647 h 998"/>
              <a:gd name="T106" fmla="*/ 2147483647 w 684"/>
              <a:gd name="T107" fmla="*/ 2147483647 h 998"/>
              <a:gd name="T108" fmla="*/ 2147483647 w 684"/>
              <a:gd name="T109" fmla="*/ 2147483647 h 998"/>
              <a:gd name="T110" fmla="*/ 2147483647 w 684"/>
              <a:gd name="T111" fmla="*/ 2147483647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67" name="Freeform 451"/>
          <p:cNvSpPr>
            <a:spLocks/>
          </p:cNvSpPr>
          <p:nvPr>
            <p:custDataLst>
              <p:tags r:id="rId289"/>
            </p:custDataLst>
          </p:nvPr>
        </p:nvSpPr>
        <p:spPr bwMode="auto">
          <a:xfrm>
            <a:off x="4284663" y="4257129"/>
            <a:ext cx="187325" cy="274638"/>
          </a:xfrm>
          <a:custGeom>
            <a:avLst/>
            <a:gdLst>
              <a:gd name="T0" fmla="*/ 2147483647 w 429"/>
              <a:gd name="T1" fmla="*/ 2147483647 h 524"/>
              <a:gd name="T2" fmla="*/ 2147483647 w 429"/>
              <a:gd name="T3" fmla="*/ 2147483647 h 524"/>
              <a:gd name="T4" fmla="*/ 2147483647 w 429"/>
              <a:gd name="T5" fmla="*/ 2147483647 h 524"/>
              <a:gd name="T6" fmla="*/ 2147483647 w 429"/>
              <a:gd name="T7" fmla="*/ 2147483647 h 524"/>
              <a:gd name="T8" fmla="*/ 2147483647 w 429"/>
              <a:gd name="T9" fmla="*/ 2147483647 h 524"/>
              <a:gd name="T10" fmla="*/ 2147483647 w 429"/>
              <a:gd name="T11" fmla="*/ 2147483647 h 524"/>
              <a:gd name="T12" fmla="*/ 2147483647 w 429"/>
              <a:gd name="T13" fmla="*/ 2147483647 h 524"/>
              <a:gd name="T14" fmla="*/ 2147483647 w 429"/>
              <a:gd name="T15" fmla="*/ 2147483647 h 524"/>
              <a:gd name="T16" fmla="*/ 2147483647 w 429"/>
              <a:gd name="T17" fmla="*/ 2147483647 h 524"/>
              <a:gd name="T18" fmla="*/ 2147483647 w 429"/>
              <a:gd name="T19" fmla="*/ 2147483647 h 524"/>
              <a:gd name="T20" fmla="*/ 2147483647 w 429"/>
              <a:gd name="T21" fmla="*/ 2147483647 h 524"/>
              <a:gd name="T22" fmla="*/ 2147483647 w 429"/>
              <a:gd name="T23" fmla="*/ 2147483647 h 524"/>
              <a:gd name="T24" fmla="*/ 2147483647 w 429"/>
              <a:gd name="T25" fmla="*/ 2147483647 h 524"/>
              <a:gd name="T26" fmla="*/ 2147483647 w 429"/>
              <a:gd name="T27" fmla="*/ 2147483647 h 524"/>
              <a:gd name="T28" fmla="*/ 2147483647 w 429"/>
              <a:gd name="T29" fmla="*/ 2147483647 h 524"/>
              <a:gd name="T30" fmla="*/ 2147483647 w 429"/>
              <a:gd name="T31" fmla="*/ 2147483647 h 524"/>
              <a:gd name="T32" fmla="*/ 2147483647 w 429"/>
              <a:gd name="T33" fmla="*/ 2147483647 h 524"/>
              <a:gd name="T34" fmla="*/ 2147483647 w 429"/>
              <a:gd name="T35" fmla="*/ 2147483647 h 524"/>
              <a:gd name="T36" fmla="*/ 2147483647 w 429"/>
              <a:gd name="T37" fmla="*/ 2147483647 h 524"/>
              <a:gd name="T38" fmla="*/ 2147483647 w 429"/>
              <a:gd name="T39" fmla="*/ 2147483647 h 524"/>
              <a:gd name="T40" fmla="*/ 2147483647 w 429"/>
              <a:gd name="T41" fmla="*/ 2147483647 h 524"/>
              <a:gd name="T42" fmla="*/ 2147483647 w 429"/>
              <a:gd name="T43" fmla="*/ 2147483647 h 524"/>
              <a:gd name="T44" fmla="*/ 2147483647 w 429"/>
              <a:gd name="T45" fmla="*/ 2147483647 h 524"/>
              <a:gd name="T46" fmla="*/ 2147483647 w 429"/>
              <a:gd name="T47" fmla="*/ 2147483647 h 524"/>
              <a:gd name="T48" fmla="*/ 2147483647 w 429"/>
              <a:gd name="T49" fmla="*/ 2147483647 h 524"/>
              <a:gd name="T50" fmla="*/ 2147483647 w 429"/>
              <a:gd name="T51" fmla="*/ 2147483647 h 524"/>
              <a:gd name="T52" fmla="*/ 2147483647 w 429"/>
              <a:gd name="T53" fmla="*/ 2147483647 h 524"/>
              <a:gd name="T54" fmla="*/ 2147483647 w 429"/>
              <a:gd name="T55" fmla="*/ 2147483647 h 524"/>
              <a:gd name="T56" fmla="*/ 2147483647 w 429"/>
              <a:gd name="T57" fmla="*/ 2147483647 h 524"/>
              <a:gd name="T58" fmla="*/ 2147483647 w 429"/>
              <a:gd name="T59" fmla="*/ 2147483647 h 524"/>
              <a:gd name="T60" fmla="*/ 2147483647 w 429"/>
              <a:gd name="T61" fmla="*/ 2147483647 h 524"/>
              <a:gd name="T62" fmla="*/ 2147483647 w 429"/>
              <a:gd name="T63" fmla="*/ 2147483647 h 524"/>
              <a:gd name="T64" fmla="*/ 2147483647 w 429"/>
              <a:gd name="T65" fmla="*/ 2147483647 h 524"/>
              <a:gd name="T66" fmla="*/ 2147483647 w 429"/>
              <a:gd name="T67" fmla="*/ 2147483647 h 524"/>
              <a:gd name="T68" fmla="*/ 2147483647 w 429"/>
              <a:gd name="T69" fmla="*/ 2147483647 h 524"/>
              <a:gd name="T70" fmla="*/ 2147483647 w 429"/>
              <a:gd name="T71" fmla="*/ 2147483647 h 524"/>
              <a:gd name="T72" fmla="*/ 2147483647 w 429"/>
              <a:gd name="T73" fmla="*/ 2147483647 h 524"/>
              <a:gd name="T74" fmla="*/ 2147483647 w 429"/>
              <a:gd name="T75" fmla="*/ 2147483647 h 524"/>
              <a:gd name="T76" fmla="*/ 2147483647 w 429"/>
              <a:gd name="T77" fmla="*/ 2147483647 h 524"/>
              <a:gd name="T78" fmla="*/ 2147483647 w 429"/>
              <a:gd name="T79" fmla="*/ 2147483647 h 524"/>
              <a:gd name="T80" fmla="*/ 2147483647 w 429"/>
              <a:gd name="T81" fmla="*/ 2147483647 h 524"/>
              <a:gd name="T82" fmla="*/ 2147483647 w 429"/>
              <a:gd name="T83" fmla="*/ 2147483647 h 524"/>
              <a:gd name="T84" fmla="*/ 2147483647 w 429"/>
              <a:gd name="T85" fmla="*/ 2147483647 h 524"/>
              <a:gd name="T86" fmla="*/ 2147483647 w 429"/>
              <a:gd name="T87" fmla="*/ 2147483647 h 524"/>
              <a:gd name="T88" fmla="*/ 2147483647 w 429"/>
              <a:gd name="T89" fmla="*/ 2147483647 h 524"/>
              <a:gd name="T90" fmla="*/ 2147483647 w 429"/>
              <a:gd name="T91" fmla="*/ 2147483647 h 524"/>
              <a:gd name="T92" fmla="*/ 2147483647 w 429"/>
              <a:gd name="T93" fmla="*/ 2147483647 h 524"/>
              <a:gd name="T94" fmla="*/ 2147483647 w 429"/>
              <a:gd name="T95" fmla="*/ 2147483647 h 524"/>
              <a:gd name="T96" fmla="*/ 2147483647 w 429"/>
              <a:gd name="T97" fmla="*/ 2147483647 h 524"/>
              <a:gd name="T98" fmla="*/ 2147483647 w 429"/>
              <a:gd name="T99" fmla="*/ 2147483647 h 524"/>
              <a:gd name="T100" fmla="*/ 2147483647 w 429"/>
              <a:gd name="T101" fmla="*/ 2147483647 h 524"/>
              <a:gd name="T102" fmla="*/ 2147483647 w 429"/>
              <a:gd name="T103" fmla="*/ 2147483647 h 524"/>
              <a:gd name="T104" fmla="*/ 2147483647 w 429"/>
              <a:gd name="T105" fmla="*/ 2147483647 h 524"/>
              <a:gd name="T106" fmla="*/ 2147483647 w 429"/>
              <a:gd name="T107" fmla="*/ 2147483647 h 524"/>
              <a:gd name="T108" fmla="*/ 2147483647 w 429"/>
              <a:gd name="T109" fmla="*/ 2147483647 h 524"/>
              <a:gd name="T110" fmla="*/ 2147483647 w 429"/>
              <a:gd name="T111" fmla="*/ 2147483647 h 524"/>
              <a:gd name="T112" fmla="*/ 2147483647 w 429"/>
              <a:gd name="T113" fmla="*/ 2147483647 h 524"/>
              <a:gd name="T114" fmla="*/ 2147483647 w 429"/>
              <a:gd name="T115" fmla="*/ 2147483647 h 524"/>
              <a:gd name="T116" fmla="*/ 2147483647 w 429"/>
              <a:gd name="T117" fmla="*/ 2147483647 h 524"/>
              <a:gd name="T118" fmla="*/ 2147483647 w 429"/>
              <a:gd name="T119" fmla="*/ 2147483647 h 524"/>
              <a:gd name="T120" fmla="*/ 2147483647 w 429"/>
              <a:gd name="T121" fmla="*/ 2147483647 h 524"/>
              <a:gd name="T122" fmla="*/ 2147483647 w 429"/>
              <a:gd name="T123" fmla="*/ 2147483647 h 524"/>
              <a:gd name="T124" fmla="*/ 2147483647 w 429"/>
              <a:gd name="T125" fmla="*/ 2147483647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GB"/>
          </a:p>
        </p:txBody>
      </p:sp>
      <p:sp>
        <p:nvSpPr>
          <p:cNvPr id="868" name="Freeform 452"/>
          <p:cNvSpPr>
            <a:spLocks/>
          </p:cNvSpPr>
          <p:nvPr>
            <p:custDataLst>
              <p:tags r:id="rId290"/>
            </p:custDataLst>
          </p:nvPr>
        </p:nvSpPr>
        <p:spPr bwMode="auto">
          <a:xfrm>
            <a:off x="4316413" y="2899817"/>
            <a:ext cx="127000" cy="114300"/>
          </a:xfrm>
          <a:custGeom>
            <a:avLst/>
            <a:gdLst>
              <a:gd name="T0" fmla="*/ 2147483647 w 292"/>
              <a:gd name="T1" fmla="*/ 2147483647 h 223"/>
              <a:gd name="T2" fmla="*/ 2147483647 w 292"/>
              <a:gd name="T3" fmla="*/ 2147483647 h 223"/>
              <a:gd name="T4" fmla="*/ 2147483647 w 292"/>
              <a:gd name="T5" fmla="*/ 2147483647 h 223"/>
              <a:gd name="T6" fmla="*/ 2147483647 w 292"/>
              <a:gd name="T7" fmla="*/ 2147483647 h 223"/>
              <a:gd name="T8" fmla="*/ 2147483647 w 292"/>
              <a:gd name="T9" fmla="*/ 2147483647 h 223"/>
              <a:gd name="T10" fmla="*/ 2147483647 w 292"/>
              <a:gd name="T11" fmla="*/ 2147483647 h 223"/>
              <a:gd name="T12" fmla="*/ 2147483647 w 292"/>
              <a:gd name="T13" fmla="*/ 2147483647 h 223"/>
              <a:gd name="T14" fmla="*/ 2147483647 w 292"/>
              <a:gd name="T15" fmla="*/ 2147483647 h 223"/>
              <a:gd name="T16" fmla="*/ 2147483647 w 292"/>
              <a:gd name="T17" fmla="*/ 2147483647 h 223"/>
              <a:gd name="T18" fmla="*/ 2147483647 w 292"/>
              <a:gd name="T19" fmla="*/ 2147483647 h 223"/>
              <a:gd name="T20" fmla="*/ 2147483647 w 292"/>
              <a:gd name="T21" fmla="*/ 2147483647 h 223"/>
              <a:gd name="T22" fmla="*/ 2147483647 w 292"/>
              <a:gd name="T23" fmla="*/ 2147483647 h 223"/>
              <a:gd name="T24" fmla="*/ 2147483647 w 292"/>
              <a:gd name="T25" fmla="*/ 2147483647 h 223"/>
              <a:gd name="T26" fmla="*/ 2147483647 w 292"/>
              <a:gd name="T27" fmla="*/ 2147483647 h 223"/>
              <a:gd name="T28" fmla="*/ 2147483647 w 292"/>
              <a:gd name="T29" fmla="*/ 2147483647 h 223"/>
              <a:gd name="T30" fmla="*/ 2147483647 w 292"/>
              <a:gd name="T31" fmla="*/ 2147483647 h 223"/>
              <a:gd name="T32" fmla="*/ 2147483647 w 292"/>
              <a:gd name="T33" fmla="*/ 2147483647 h 223"/>
              <a:gd name="T34" fmla="*/ 2147483647 w 292"/>
              <a:gd name="T35" fmla="*/ 2147483647 h 223"/>
              <a:gd name="T36" fmla="*/ 2147483647 w 292"/>
              <a:gd name="T37" fmla="*/ 2147483647 h 223"/>
              <a:gd name="T38" fmla="*/ 2147483647 w 292"/>
              <a:gd name="T39" fmla="*/ 2147483647 h 223"/>
              <a:gd name="T40" fmla="*/ 2147483647 w 292"/>
              <a:gd name="T41" fmla="*/ 2147483647 h 223"/>
              <a:gd name="T42" fmla="*/ 2147483647 w 292"/>
              <a:gd name="T43" fmla="*/ 2147483647 h 223"/>
              <a:gd name="T44" fmla="*/ 2147483647 w 292"/>
              <a:gd name="T45" fmla="*/ 2147483647 h 223"/>
              <a:gd name="T46" fmla="*/ 2147483647 w 292"/>
              <a:gd name="T47" fmla="*/ 2147483647 h 223"/>
              <a:gd name="T48" fmla="*/ 2147483647 w 292"/>
              <a:gd name="T49" fmla="*/ 2147483647 h 223"/>
              <a:gd name="T50" fmla="*/ 2147483647 w 292"/>
              <a:gd name="T51" fmla="*/ 2147483647 h 223"/>
              <a:gd name="T52" fmla="*/ 0 w 292"/>
              <a:gd name="T53" fmla="*/ 2147483647 h 223"/>
              <a:gd name="T54" fmla="*/ 2147483647 w 292"/>
              <a:gd name="T55" fmla="*/ 2147483647 h 223"/>
              <a:gd name="T56" fmla="*/ 2147483647 w 292"/>
              <a:gd name="T57" fmla="*/ 2147483647 h 223"/>
              <a:gd name="T58" fmla="*/ 2147483647 w 292"/>
              <a:gd name="T59" fmla="*/ 2147483647 h 223"/>
              <a:gd name="T60" fmla="*/ 2147483647 w 292"/>
              <a:gd name="T61" fmla="*/ 2147483647 h 223"/>
              <a:gd name="T62" fmla="*/ 2147483647 w 292"/>
              <a:gd name="T63" fmla="*/ 2147483647 h 223"/>
              <a:gd name="T64" fmla="*/ 2147483647 w 292"/>
              <a:gd name="T65" fmla="*/ 2147483647 h 223"/>
              <a:gd name="T66" fmla="*/ 2147483647 w 292"/>
              <a:gd name="T67" fmla="*/ 0 h 223"/>
              <a:gd name="T68" fmla="*/ 2147483647 w 292"/>
              <a:gd name="T69" fmla="*/ 2147483647 h 223"/>
              <a:gd name="T70" fmla="*/ 2147483647 w 292"/>
              <a:gd name="T71" fmla="*/ 2147483647 h 223"/>
              <a:gd name="T72" fmla="*/ 2147483647 w 292"/>
              <a:gd name="T73" fmla="*/ 2147483647 h 223"/>
              <a:gd name="T74" fmla="*/ 2147483647 w 292"/>
              <a:gd name="T75" fmla="*/ 2147483647 h 223"/>
              <a:gd name="T76" fmla="*/ 2147483647 w 292"/>
              <a:gd name="T77" fmla="*/ 2147483647 h 223"/>
              <a:gd name="T78" fmla="*/ 2147483647 w 292"/>
              <a:gd name="T79" fmla="*/ 2147483647 h 223"/>
              <a:gd name="T80" fmla="*/ 2147483647 w 292"/>
              <a:gd name="T81" fmla="*/ 2147483647 h 223"/>
              <a:gd name="T82" fmla="*/ 2147483647 w 292"/>
              <a:gd name="T83" fmla="*/ 2147483647 h 223"/>
              <a:gd name="T84" fmla="*/ 2147483647 w 292"/>
              <a:gd name="T85" fmla="*/ 2147483647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69" name="Freeform 453"/>
          <p:cNvSpPr>
            <a:spLocks/>
          </p:cNvSpPr>
          <p:nvPr>
            <p:custDataLst>
              <p:tags r:id="rId291"/>
            </p:custDataLst>
          </p:nvPr>
        </p:nvSpPr>
        <p:spPr bwMode="auto">
          <a:xfrm>
            <a:off x="4267200" y="2758529"/>
            <a:ext cx="168275" cy="77788"/>
          </a:xfrm>
          <a:custGeom>
            <a:avLst/>
            <a:gdLst>
              <a:gd name="T0" fmla="*/ 2147483647 w 379"/>
              <a:gd name="T1" fmla="*/ 2147483647 h 147"/>
              <a:gd name="T2" fmla="*/ 2147483647 w 379"/>
              <a:gd name="T3" fmla="*/ 2147483647 h 147"/>
              <a:gd name="T4" fmla="*/ 2147483647 w 379"/>
              <a:gd name="T5" fmla="*/ 2147483647 h 147"/>
              <a:gd name="T6" fmla="*/ 2147483647 w 379"/>
              <a:gd name="T7" fmla="*/ 2147483647 h 147"/>
              <a:gd name="T8" fmla="*/ 2147483647 w 379"/>
              <a:gd name="T9" fmla="*/ 2147483647 h 147"/>
              <a:gd name="T10" fmla="*/ 2147483647 w 379"/>
              <a:gd name="T11" fmla="*/ 2147483647 h 147"/>
              <a:gd name="T12" fmla="*/ 2147483647 w 379"/>
              <a:gd name="T13" fmla="*/ 2147483647 h 147"/>
              <a:gd name="T14" fmla="*/ 2147483647 w 379"/>
              <a:gd name="T15" fmla="*/ 2147483647 h 147"/>
              <a:gd name="T16" fmla="*/ 2147483647 w 379"/>
              <a:gd name="T17" fmla="*/ 2147483647 h 147"/>
              <a:gd name="T18" fmla="*/ 2147483647 w 379"/>
              <a:gd name="T19" fmla="*/ 2147483647 h 147"/>
              <a:gd name="T20" fmla="*/ 2147483647 w 379"/>
              <a:gd name="T21" fmla="*/ 2147483647 h 147"/>
              <a:gd name="T22" fmla="*/ 2147483647 w 379"/>
              <a:gd name="T23" fmla="*/ 2147483647 h 147"/>
              <a:gd name="T24" fmla="*/ 2147483647 w 379"/>
              <a:gd name="T25" fmla="*/ 2147483647 h 147"/>
              <a:gd name="T26" fmla="*/ 2147483647 w 379"/>
              <a:gd name="T27" fmla="*/ 2147483647 h 147"/>
              <a:gd name="T28" fmla="*/ 2147483647 w 379"/>
              <a:gd name="T29" fmla="*/ 2147483647 h 147"/>
              <a:gd name="T30" fmla="*/ 2147483647 w 379"/>
              <a:gd name="T31" fmla="*/ 2147483647 h 147"/>
              <a:gd name="T32" fmla="*/ 2147483647 w 379"/>
              <a:gd name="T33" fmla="*/ 2147483647 h 147"/>
              <a:gd name="T34" fmla="*/ 2147483647 w 379"/>
              <a:gd name="T35" fmla="*/ 2147483647 h 147"/>
              <a:gd name="T36" fmla="*/ 2147483647 w 379"/>
              <a:gd name="T37" fmla="*/ 2147483647 h 147"/>
              <a:gd name="T38" fmla="*/ 2147483647 w 379"/>
              <a:gd name="T39" fmla="*/ 2147483647 h 147"/>
              <a:gd name="T40" fmla="*/ 2147483647 w 379"/>
              <a:gd name="T41" fmla="*/ 2147483647 h 147"/>
              <a:gd name="T42" fmla="*/ 2147483647 w 379"/>
              <a:gd name="T43" fmla="*/ 2147483647 h 147"/>
              <a:gd name="T44" fmla="*/ 2147483647 w 379"/>
              <a:gd name="T45" fmla="*/ 2147483647 h 147"/>
              <a:gd name="T46" fmla="*/ 2147483647 w 379"/>
              <a:gd name="T47" fmla="*/ 2147483647 h 147"/>
              <a:gd name="T48" fmla="*/ 0 w 379"/>
              <a:gd name="T49" fmla="*/ 2147483647 h 147"/>
              <a:gd name="T50" fmla="*/ 2147483647 w 379"/>
              <a:gd name="T51" fmla="*/ 2147483647 h 147"/>
              <a:gd name="T52" fmla="*/ 2147483647 w 379"/>
              <a:gd name="T53" fmla="*/ 2147483647 h 147"/>
              <a:gd name="T54" fmla="*/ 2147483647 w 379"/>
              <a:gd name="T55" fmla="*/ 2147483647 h 147"/>
              <a:gd name="T56" fmla="*/ 2147483647 w 379"/>
              <a:gd name="T57" fmla="*/ 2147483647 h 147"/>
              <a:gd name="T58" fmla="*/ 2147483647 w 379"/>
              <a:gd name="T59" fmla="*/ 2147483647 h 147"/>
              <a:gd name="T60" fmla="*/ 2147483647 w 379"/>
              <a:gd name="T61" fmla="*/ 2147483647 h 147"/>
              <a:gd name="T62" fmla="*/ 2147483647 w 379"/>
              <a:gd name="T63" fmla="*/ 0 h 147"/>
              <a:gd name="T64" fmla="*/ 2147483647 w 379"/>
              <a:gd name="T65" fmla="*/ 2147483647 h 147"/>
              <a:gd name="T66" fmla="*/ 2147483647 w 379"/>
              <a:gd name="T67" fmla="*/ 2147483647 h 147"/>
              <a:gd name="T68" fmla="*/ 2147483647 w 379"/>
              <a:gd name="T69" fmla="*/ 2147483647 h 147"/>
              <a:gd name="T70" fmla="*/ 2147483647 w 379"/>
              <a:gd name="T71" fmla="*/ 2147483647 h 147"/>
              <a:gd name="T72" fmla="*/ 2147483647 w 379"/>
              <a:gd name="T73" fmla="*/ 2147483647 h 147"/>
              <a:gd name="T74" fmla="*/ 2147483647 w 379"/>
              <a:gd name="T75" fmla="*/ 2147483647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70" name="Freeform 454"/>
          <p:cNvSpPr>
            <a:spLocks/>
          </p:cNvSpPr>
          <p:nvPr>
            <p:custDataLst>
              <p:tags r:id="rId292"/>
            </p:custDataLst>
          </p:nvPr>
        </p:nvSpPr>
        <p:spPr bwMode="auto">
          <a:xfrm>
            <a:off x="4230688" y="2614067"/>
            <a:ext cx="30162" cy="60325"/>
          </a:xfrm>
          <a:custGeom>
            <a:avLst/>
            <a:gdLst>
              <a:gd name="T0" fmla="*/ 0 w 61"/>
              <a:gd name="T1" fmla="*/ 0 h 67"/>
              <a:gd name="T2" fmla="*/ 0 w 61"/>
              <a:gd name="T3" fmla="*/ 7295724 h 67"/>
              <a:gd name="T4" fmla="*/ 0 w 61"/>
              <a:gd name="T5" fmla="*/ 14592347 h 67"/>
              <a:gd name="T6" fmla="*/ 244263 w 61"/>
              <a:gd name="T7" fmla="*/ 19456163 h 67"/>
              <a:gd name="T8" fmla="*/ 489020 w 61"/>
              <a:gd name="T9" fmla="*/ 24319979 h 67"/>
              <a:gd name="T10" fmla="*/ 733283 w 61"/>
              <a:gd name="T11" fmla="*/ 29183794 h 67"/>
              <a:gd name="T12" fmla="*/ 1467060 w 61"/>
              <a:gd name="T13" fmla="*/ 34048510 h 67"/>
              <a:gd name="T14" fmla="*/ 2934120 w 61"/>
              <a:gd name="T15" fmla="*/ 44587378 h 67"/>
              <a:gd name="T16" fmla="*/ 5134462 w 61"/>
              <a:gd name="T17" fmla="*/ 54315009 h 67"/>
              <a:gd name="T18" fmla="*/ 6845785 w 61"/>
              <a:gd name="T19" fmla="*/ 52693437 h 67"/>
              <a:gd name="T20" fmla="*/ 8557108 w 61"/>
              <a:gd name="T21" fmla="*/ 49451194 h 67"/>
              <a:gd name="T22" fmla="*/ 10268430 w 61"/>
              <a:gd name="T23" fmla="*/ 47019286 h 67"/>
              <a:gd name="T24" fmla="*/ 11735490 w 61"/>
              <a:gd name="T25" fmla="*/ 42965806 h 67"/>
              <a:gd name="T26" fmla="*/ 12957793 w 61"/>
              <a:gd name="T27" fmla="*/ 38101990 h 67"/>
              <a:gd name="T28" fmla="*/ 13935833 w 61"/>
              <a:gd name="T29" fmla="*/ 32426938 h 67"/>
              <a:gd name="T30" fmla="*/ 14424853 w 61"/>
              <a:gd name="T31" fmla="*/ 25941551 h 67"/>
              <a:gd name="T32" fmla="*/ 14913873 w 61"/>
              <a:gd name="T33" fmla="*/ 19456163 h 67"/>
              <a:gd name="T34" fmla="*/ 12957793 w 61"/>
              <a:gd name="T35" fmla="*/ 11349203 h 67"/>
              <a:gd name="T36" fmla="*/ 10024168 w 61"/>
              <a:gd name="T37" fmla="*/ 0 h 67"/>
              <a:gd name="T38" fmla="*/ 6845785 w 61"/>
              <a:gd name="T39" fmla="*/ 2431908 h 67"/>
              <a:gd name="T40" fmla="*/ 4400685 w 61"/>
              <a:gd name="T41" fmla="*/ 3242244 h 67"/>
              <a:gd name="T42" fmla="*/ 3178383 w 61"/>
              <a:gd name="T43" fmla="*/ 3242244 h 67"/>
              <a:gd name="T44" fmla="*/ 2445100 w 61"/>
              <a:gd name="T45" fmla="*/ 2431908 h 67"/>
              <a:gd name="T46" fmla="*/ 1467060 w 61"/>
              <a:gd name="T47" fmla="*/ 1621572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71" name="Freeform 455"/>
          <p:cNvSpPr>
            <a:spLocks/>
          </p:cNvSpPr>
          <p:nvPr>
            <p:custDataLst>
              <p:tags r:id="rId293"/>
            </p:custDataLst>
          </p:nvPr>
        </p:nvSpPr>
        <p:spPr bwMode="auto">
          <a:xfrm>
            <a:off x="4202113" y="2618829"/>
            <a:ext cx="25400" cy="58738"/>
          </a:xfrm>
          <a:custGeom>
            <a:avLst/>
            <a:gdLst>
              <a:gd name="T0" fmla="*/ 0 w 60"/>
              <a:gd name="T1" fmla="*/ 6843511 h 55"/>
              <a:gd name="T2" fmla="*/ 0 w 60"/>
              <a:gd name="T3" fmla="*/ 27372976 h 55"/>
              <a:gd name="T4" fmla="*/ 896197 w 60"/>
              <a:gd name="T5" fmla="*/ 36497657 h 55"/>
              <a:gd name="T6" fmla="*/ 1791970 w 60"/>
              <a:gd name="T7" fmla="*/ 45622339 h 55"/>
              <a:gd name="T8" fmla="*/ 2867237 w 60"/>
              <a:gd name="T9" fmla="*/ 51324196 h 55"/>
              <a:gd name="T10" fmla="*/ 3763433 w 60"/>
              <a:gd name="T11" fmla="*/ 55886537 h 55"/>
              <a:gd name="T12" fmla="*/ 4838700 w 60"/>
              <a:gd name="T13" fmla="*/ 59308293 h 55"/>
              <a:gd name="T14" fmla="*/ 5913967 w 60"/>
              <a:gd name="T15" fmla="*/ 61589463 h 55"/>
              <a:gd name="T16" fmla="*/ 7168303 w 60"/>
              <a:gd name="T17" fmla="*/ 62730048 h 55"/>
              <a:gd name="T18" fmla="*/ 8243570 w 60"/>
              <a:gd name="T19" fmla="*/ 62730048 h 55"/>
              <a:gd name="T20" fmla="*/ 9498330 w 60"/>
              <a:gd name="T21" fmla="*/ 59308293 h 55"/>
              <a:gd name="T22" fmla="*/ 10752667 w 60"/>
              <a:gd name="T23" fmla="*/ 55886537 h 55"/>
              <a:gd name="T24" fmla="*/ 8960697 w 60"/>
              <a:gd name="T25" fmla="*/ 38778828 h 55"/>
              <a:gd name="T26" fmla="*/ 7526867 w 60"/>
              <a:gd name="T27" fmla="*/ 25091806 h 55"/>
              <a:gd name="T28" fmla="*/ 6989233 w 60"/>
              <a:gd name="T29" fmla="*/ 19388880 h 55"/>
              <a:gd name="T30" fmla="*/ 6272530 w 60"/>
              <a:gd name="T31" fmla="*/ 13687022 h 55"/>
              <a:gd name="T32" fmla="*/ 6093037 w 60"/>
              <a:gd name="T33" fmla="*/ 6843511 h 55"/>
              <a:gd name="T34" fmla="*/ 5913967 w 60"/>
              <a:gd name="T35" fmla="*/ 0 h 55"/>
              <a:gd name="T36" fmla="*/ 4121997 w 60"/>
              <a:gd name="T37" fmla="*/ 1140585 h 55"/>
              <a:gd name="T38" fmla="*/ 2688167 w 60"/>
              <a:gd name="T39" fmla="*/ 3421755 h 55"/>
              <a:gd name="T40" fmla="*/ 1254337 w 60"/>
              <a:gd name="T41" fmla="*/ 5702926 h 55"/>
              <a:gd name="T42" fmla="*/ 0 w 60"/>
              <a:gd name="T43" fmla="*/ 6843511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GB"/>
          </a:p>
        </p:txBody>
      </p:sp>
      <p:sp>
        <p:nvSpPr>
          <p:cNvPr id="872" name="Freeform 456"/>
          <p:cNvSpPr>
            <a:spLocks/>
          </p:cNvSpPr>
          <p:nvPr>
            <p:custDataLst>
              <p:tags r:id="rId294"/>
            </p:custDataLst>
          </p:nvPr>
        </p:nvSpPr>
        <p:spPr bwMode="auto">
          <a:xfrm>
            <a:off x="4171950" y="2564854"/>
            <a:ext cx="52388" cy="77788"/>
          </a:xfrm>
          <a:custGeom>
            <a:avLst/>
            <a:gdLst>
              <a:gd name="T0" fmla="*/ 2147483647 w 120"/>
              <a:gd name="T1" fmla="*/ 2147483647 h 148"/>
              <a:gd name="T2" fmla="*/ 2147483647 w 120"/>
              <a:gd name="T3" fmla="*/ 2147483647 h 148"/>
              <a:gd name="T4" fmla="*/ 2147483647 w 120"/>
              <a:gd name="T5" fmla="*/ 2147483647 h 148"/>
              <a:gd name="T6" fmla="*/ 2147483647 w 120"/>
              <a:gd name="T7" fmla="*/ 2147483647 h 148"/>
              <a:gd name="T8" fmla="*/ 2147483647 w 120"/>
              <a:gd name="T9" fmla="*/ 2147483647 h 148"/>
              <a:gd name="T10" fmla="*/ 2147483647 w 120"/>
              <a:gd name="T11" fmla="*/ 2147483647 h 148"/>
              <a:gd name="T12" fmla="*/ 2147483647 w 120"/>
              <a:gd name="T13" fmla="*/ 2147483647 h 148"/>
              <a:gd name="T14" fmla="*/ 2147483647 w 120"/>
              <a:gd name="T15" fmla="*/ 2147483647 h 148"/>
              <a:gd name="T16" fmla="*/ 2147483647 w 120"/>
              <a:gd name="T17" fmla="*/ 2147483647 h 148"/>
              <a:gd name="T18" fmla="*/ 2147483647 w 120"/>
              <a:gd name="T19" fmla="*/ 2147483647 h 148"/>
              <a:gd name="T20" fmla="*/ 2147483647 w 120"/>
              <a:gd name="T21" fmla="*/ 2147483647 h 148"/>
              <a:gd name="T22" fmla="*/ 2147483647 w 120"/>
              <a:gd name="T23" fmla="*/ 2147483647 h 148"/>
              <a:gd name="T24" fmla="*/ 2147483647 w 120"/>
              <a:gd name="T25" fmla="*/ 2147483647 h 148"/>
              <a:gd name="T26" fmla="*/ 2147483647 w 120"/>
              <a:gd name="T27" fmla="*/ 2147483647 h 148"/>
              <a:gd name="T28" fmla="*/ 2147483647 w 120"/>
              <a:gd name="T29" fmla="*/ 2147483647 h 148"/>
              <a:gd name="T30" fmla="*/ 2147483647 w 120"/>
              <a:gd name="T31" fmla="*/ 2147483647 h 148"/>
              <a:gd name="T32" fmla="*/ 2147483647 w 120"/>
              <a:gd name="T33" fmla="*/ 2147483647 h 148"/>
              <a:gd name="T34" fmla="*/ 2147483647 w 120"/>
              <a:gd name="T35" fmla="*/ 2147483647 h 148"/>
              <a:gd name="T36" fmla="*/ 0 w 120"/>
              <a:gd name="T37" fmla="*/ 2147483647 h 148"/>
              <a:gd name="T38" fmla="*/ 2147483647 w 120"/>
              <a:gd name="T39" fmla="*/ 2147483647 h 148"/>
              <a:gd name="T40" fmla="*/ 2147483647 w 120"/>
              <a:gd name="T41" fmla="*/ 2147483647 h 148"/>
              <a:gd name="T42" fmla="*/ 2147483647 w 120"/>
              <a:gd name="T43" fmla="*/ 2147483647 h 148"/>
              <a:gd name="T44" fmla="*/ 2147483647 w 120"/>
              <a:gd name="T45" fmla="*/ 2147483647 h 148"/>
              <a:gd name="T46" fmla="*/ 2147483647 w 120"/>
              <a:gd name="T47" fmla="*/ 2147483647 h 148"/>
              <a:gd name="T48" fmla="*/ 2147483647 w 120"/>
              <a:gd name="T49" fmla="*/ 2147483647 h 148"/>
              <a:gd name="T50" fmla="*/ 2147483647 w 120"/>
              <a:gd name="T51" fmla="*/ 2147483647 h 148"/>
              <a:gd name="T52" fmla="*/ 2147483647 w 120"/>
              <a:gd name="T53" fmla="*/ 2147483647 h 148"/>
              <a:gd name="T54" fmla="*/ 2147483647 w 120"/>
              <a:gd name="T55" fmla="*/ 2147483647 h 148"/>
              <a:gd name="T56" fmla="*/ 2147483647 w 120"/>
              <a:gd name="T57" fmla="*/ 0 h 148"/>
              <a:gd name="T58" fmla="*/ 2147483647 w 120"/>
              <a:gd name="T59" fmla="*/ 2147483647 h 148"/>
              <a:gd name="T60" fmla="*/ 2147483647 w 120"/>
              <a:gd name="T61" fmla="*/ 2147483647 h 148"/>
              <a:gd name="T62" fmla="*/ 2147483647 w 120"/>
              <a:gd name="T63" fmla="*/ 2147483647 h 148"/>
              <a:gd name="T64" fmla="*/ 2147483647 w 120"/>
              <a:gd name="T65" fmla="*/ 2147483647 h 148"/>
              <a:gd name="T66" fmla="*/ 2147483647 w 120"/>
              <a:gd name="T67" fmla="*/ 2147483647 h 148"/>
              <a:gd name="T68" fmla="*/ 2147483647 w 120"/>
              <a:gd name="T69" fmla="*/ 2147483647 h 148"/>
              <a:gd name="T70" fmla="*/ 2147483647 w 120"/>
              <a:gd name="T71" fmla="*/ 2147483647 h 148"/>
              <a:gd name="T72" fmla="*/ 2147483647 w 120"/>
              <a:gd name="T73" fmla="*/ 2147483647 h 148"/>
              <a:gd name="T74" fmla="*/ 2147483647 w 120"/>
              <a:gd name="T75" fmla="*/ 2147483647 h 148"/>
              <a:gd name="T76" fmla="*/ 2147483647 w 120"/>
              <a:gd name="T77" fmla="*/ 2147483647 h 148"/>
              <a:gd name="T78" fmla="*/ 2147483647 w 120"/>
              <a:gd name="T79" fmla="*/ 2147483647 h 148"/>
              <a:gd name="T80" fmla="*/ 2147483647 w 120"/>
              <a:gd name="T81" fmla="*/ 2147483647 h 148"/>
              <a:gd name="T82" fmla="*/ 2147483647 w 120"/>
              <a:gd name="T83" fmla="*/ 2147483647 h 148"/>
              <a:gd name="T84" fmla="*/ 2147483647 w 120"/>
              <a:gd name="T85" fmla="*/ 2147483647 h 148"/>
              <a:gd name="T86" fmla="*/ 2147483647 w 120"/>
              <a:gd name="T87" fmla="*/ 2147483647 h 148"/>
              <a:gd name="T88" fmla="*/ 2147483647 w 120"/>
              <a:gd name="T89" fmla="*/ 2147483647 h 148"/>
              <a:gd name="T90" fmla="*/ 2147483647 w 120"/>
              <a:gd name="T91" fmla="*/ 2147483647 h 148"/>
              <a:gd name="T92" fmla="*/ 2147483647 w 120"/>
              <a:gd name="T93" fmla="*/ 2147483647 h 148"/>
              <a:gd name="T94" fmla="*/ 2147483647 w 120"/>
              <a:gd name="T95" fmla="*/ 2147483647 h 148"/>
              <a:gd name="T96" fmla="*/ 2147483647 w 120"/>
              <a:gd name="T97" fmla="*/ 2147483647 h 148"/>
              <a:gd name="T98" fmla="*/ 2147483647 w 120"/>
              <a:gd name="T99" fmla="*/ 2147483647 h 148"/>
              <a:gd name="T100" fmla="*/ 2147483647 w 120"/>
              <a:gd name="T101" fmla="*/ 2147483647 h 148"/>
              <a:gd name="T102" fmla="*/ 2147483647 w 120"/>
              <a:gd name="T103" fmla="*/ 2147483647 h 148"/>
              <a:gd name="T104" fmla="*/ 2147483647 w 120"/>
              <a:gd name="T105" fmla="*/ 2147483647 h 148"/>
              <a:gd name="T106" fmla="*/ 2147483647 w 120"/>
              <a:gd name="T107" fmla="*/ 2147483647 h 148"/>
              <a:gd name="T108" fmla="*/ 2147483647 w 120"/>
              <a:gd name="T109" fmla="*/ 2147483647 h 148"/>
              <a:gd name="T110" fmla="*/ 2147483647 w 120"/>
              <a:gd name="T111" fmla="*/ 2147483647 h 148"/>
              <a:gd name="T112" fmla="*/ 2147483647 w 120"/>
              <a:gd name="T113" fmla="*/ 2147483647 h 148"/>
              <a:gd name="T114" fmla="*/ 2147483647 w 120"/>
              <a:gd name="T115" fmla="*/ 2147483647 h 148"/>
              <a:gd name="T116" fmla="*/ 2147483647 w 120"/>
              <a:gd name="T117" fmla="*/ 2147483647 h 148"/>
              <a:gd name="T118" fmla="*/ 2147483647 w 120"/>
              <a:gd name="T119" fmla="*/ 2147483647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73" name="Freeform 457"/>
          <p:cNvSpPr>
            <a:spLocks/>
          </p:cNvSpPr>
          <p:nvPr>
            <p:custDataLst>
              <p:tags r:id="rId295"/>
            </p:custDataLst>
          </p:nvPr>
        </p:nvSpPr>
        <p:spPr bwMode="auto">
          <a:xfrm>
            <a:off x="4603750" y="3369717"/>
            <a:ext cx="273050" cy="307975"/>
          </a:xfrm>
          <a:custGeom>
            <a:avLst/>
            <a:gdLst>
              <a:gd name="T0" fmla="*/ 2147483647 w 631"/>
              <a:gd name="T1" fmla="*/ 2147483647 h 592"/>
              <a:gd name="T2" fmla="*/ 2147483647 w 631"/>
              <a:gd name="T3" fmla="*/ 2147483647 h 592"/>
              <a:gd name="T4" fmla="*/ 2147483647 w 631"/>
              <a:gd name="T5" fmla="*/ 2147483647 h 592"/>
              <a:gd name="T6" fmla="*/ 2147483647 w 631"/>
              <a:gd name="T7" fmla="*/ 2147483647 h 592"/>
              <a:gd name="T8" fmla="*/ 2147483647 w 631"/>
              <a:gd name="T9" fmla="*/ 2147483647 h 592"/>
              <a:gd name="T10" fmla="*/ 2147483647 w 631"/>
              <a:gd name="T11" fmla="*/ 2147483647 h 592"/>
              <a:gd name="T12" fmla="*/ 2147483647 w 631"/>
              <a:gd name="T13" fmla="*/ 2147483647 h 592"/>
              <a:gd name="T14" fmla="*/ 2147483647 w 631"/>
              <a:gd name="T15" fmla="*/ 2147483647 h 592"/>
              <a:gd name="T16" fmla="*/ 2147483647 w 631"/>
              <a:gd name="T17" fmla="*/ 2147483647 h 592"/>
              <a:gd name="T18" fmla="*/ 2147483647 w 631"/>
              <a:gd name="T19" fmla="*/ 2147483647 h 592"/>
              <a:gd name="T20" fmla="*/ 2147483647 w 631"/>
              <a:gd name="T21" fmla="*/ 2147483647 h 592"/>
              <a:gd name="T22" fmla="*/ 2147483647 w 631"/>
              <a:gd name="T23" fmla="*/ 2147483647 h 592"/>
              <a:gd name="T24" fmla="*/ 2147483647 w 631"/>
              <a:gd name="T25" fmla="*/ 2147483647 h 592"/>
              <a:gd name="T26" fmla="*/ 2147483647 w 631"/>
              <a:gd name="T27" fmla="*/ 2147483647 h 592"/>
              <a:gd name="T28" fmla="*/ 2147483647 w 631"/>
              <a:gd name="T29" fmla="*/ 2147483647 h 592"/>
              <a:gd name="T30" fmla="*/ 2147483647 w 631"/>
              <a:gd name="T31" fmla="*/ 2147483647 h 592"/>
              <a:gd name="T32" fmla="*/ 2147483647 w 631"/>
              <a:gd name="T33" fmla="*/ 2147483647 h 592"/>
              <a:gd name="T34" fmla="*/ 2147483647 w 631"/>
              <a:gd name="T35" fmla="*/ 2147483647 h 592"/>
              <a:gd name="T36" fmla="*/ 2147483647 w 631"/>
              <a:gd name="T37" fmla="*/ 2147483647 h 592"/>
              <a:gd name="T38" fmla="*/ 2147483647 w 631"/>
              <a:gd name="T39" fmla="*/ 2147483647 h 592"/>
              <a:gd name="T40" fmla="*/ 2147483647 w 631"/>
              <a:gd name="T41" fmla="*/ 2147483647 h 592"/>
              <a:gd name="T42" fmla="*/ 2147483647 w 631"/>
              <a:gd name="T43" fmla="*/ 2147483647 h 592"/>
              <a:gd name="T44" fmla="*/ 2147483647 w 631"/>
              <a:gd name="T45" fmla="*/ 2147483647 h 592"/>
              <a:gd name="T46" fmla="*/ 2147483647 w 631"/>
              <a:gd name="T47" fmla="*/ 2147483647 h 592"/>
              <a:gd name="T48" fmla="*/ 2147483647 w 631"/>
              <a:gd name="T49" fmla="*/ 2147483647 h 592"/>
              <a:gd name="T50" fmla="*/ 2147483647 w 631"/>
              <a:gd name="T51" fmla="*/ 2147483647 h 592"/>
              <a:gd name="T52" fmla="*/ 2147483647 w 631"/>
              <a:gd name="T53" fmla="*/ 2147483647 h 592"/>
              <a:gd name="T54" fmla="*/ 2147483647 w 631"/>
              <a:gd name="T55" fmla="*/ 2147483647 h 592"/>
              <a:gd name="T56" fmla="*/ 2147483647 w 631"/>
              <a:gd name="T57" fmla="*/ 2147483647 h 592"/>
              <a:gd name="T58" fmla="*/ 2147483647 w 631"/>
              <a:gd name="T59" fmla="*/ 2147483647 h 592"/>
              <a:gd name="T60" fmla="*/ 2147483647 w 631"/>
              <a:gd name="T61" fmla="*/ 2147483647 h 592"/>
              <a:gd name="T62" fmla="*/ 2147483647 w 631"/>
              <a:gd name="T63" fmla="*/ 2147483647 h 592"/>
              <a:gd name="T64" fmla="*/ 2147483647 w 631"/>
              <a:gd name="T65" fmla="*/ 2147483647 h 592"/>
              <a:gd name="T66" fmla="*/ 2147483647 w 631"/>
              <a:gd name="T67" fmla="*/ 2147483647 h 592"/>
              <a:gd name="T68" fmla="*/ 2147483647 w 631"/>
              <a:gd name="T69" fmla="*/ 2147483647 h 592"/>
              <a:gd name="T70" fmla="*/ 2147483647 w 631"/>
              <a:gd name="T71" fmla="*/ 2147483647 h 592"/>
              <a:gd name="T72" fmla="*/ 2147483647 w 631"/>
              <a:gd name="T73" fmla="*/ 2147483647 h 592"/>
              <a:gd name="T74" fmla="*/ 2147483647 w 631"/>
              <a:gd name="T75" fmla="*/ 2147483647 h 592"/>
              <a:gd name="T76" fmla="*/ 2147483647 w 631"/>
              <a:gd name="T77" fmla="*/ 2147483647 h 592"/>
              <a:gd name="T78" fmla="*/ 2147483647 w 631"/>
              <a:gd name="T79" fmla="*/ 2147483647 h 592"/>
              <a:gd name="T80" fmla="*/ 2147483647 w 631"/>
              <a:gd name="T81" fmla="*/ 2147483647 h 592"/>
              <a:gd name="T82" fmla="*/ 2147483647 w 631"/>
              <a:gd name="T83" fmla="*/ 2147483647 h 592"/>
              <a:gd name="T84" fmla="*/ 2147483647 w 631"/>
              <a:gd name="T85" fmla="*/ 2147483647 h 592"/>
              <a:gd name="T86" fmla="*/ 2147483647 w 631"/>
              <a:gd name="T87" fmla="*/ 2147483647 h 592"/>
              <a:gd name="T88" fmla="*/ 2147483647 w 631"/>
              <a:gd name="T89" fmla="*/ 2147483647 h 592"/>
              <a:gd name="T90" fmla="*/ 2147483647 w 631"/>
              <a:gd name="T91" fmla="*/ 2147483647 h 592"/>
              <a:gd name="T92" fmla="*/ 0 w 631"/>
              <a:gd name="T93" fmla="*/ 2147483647 h 592"/>
              <a:gd name="T94" fmla="*/ 2147483647 w 631"/>
              <a:gd name="T95" fmla="*/ 2147483647 h 592"/>
              <a:gd name="T96" fmla="*/ 2147483647 w 631"/>
              <a:gd name="T97" fmla="*/ 2147483647 h 592"/>
              <a:gd name="T98" fmla="*/ 2147483647 w 631"/>
              <a:gd name="T99" fmla="*/ 2147483647 h 592"/>
              <a:gd name="T100" fmla="*/ 2147483647 w 631"/>
              <a:gd name="T101" fmla="*/ 2147483647 h 592"/>
              <a:gd name="T102" fmla="*/ 2147483647 w 631"/>
              <a:gd name="T103" fmla="*/ 2147483647 h 592"/>
              <a:gd name="T104" fmla="*/ 2147483647 w 631"/>
              <a:gd name="T105" fmla="*/ 2147483647 h 592"/>
              <a:gd name="T106" fmla="*/ 2147483647 w 631"/>
              <a:gd name="T107" fmla="*/ 2147483647 h 592"/>
              <a:gd name="T108" fmla="*/ 2147483647 w 631"/>
              <a:gd name="T109" fmla="*/ 2147483647 h 592"/>
              <a:gd name="T110" fmla="*/ 2147483647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74" name="Freeform 458"/>
          <p:cNvSpPr>
            <a:spLocks/>
          </p:cNvSpPr>
          <p:nvPr>
            <p:custDataLst>
              <p:tags r:id="rId296"/>
            </p:custDataLst>
          </p:nvPr>
        </p:nvSpPr>
        <p:spPr bwMode="auto">
          <a:xfrm>
            <a:off x="4198938" y="3004592"/>
            <a:ext cx="17462" cy="57150"/>
          </a:xfrm>
          <a:custGeom>
            <a:avLst/>
            <a:gdLst>
              <a:gd name="T0" fmla="*/ 2147483647 w 40"/>
              <a:gd name="T1" fmla="*/ 2147483647 h 93"/>
              <a:gd name="T2" fmla="*/ 2147483647 w 40"/>
              <a:gd name="T3" fmla="*/ 2147483647 h 93"/>
              <a:gd name="T4" fmla="*/ 2147483647 w 40"/>
              <a:gd name="T5" fmla="*/ 2147483647 h 93"/>
              <a:gd name="T6" fmla="*/ 2147483647 w 40"/>
              <a:gd name="T7" fmla="*/ 2147483647 h 93"/>
              <a:gd name="T8" fmla="*/ 2147483647 w 40"/>
              <a:gd name="T9" fmla="*/ 2147483647 h 93"/>
              <a:gd name="T10" fmla="*/ 2147483647 w 40"/>
              <a:gd name="T11" fmla="*/ 2147483647 h 93"/>
              <a:gd name="T12" fmla="*/ 2147483647 w 40"/>
              <a:gd name="T13" fmla="*/ 0 h 93"/>
              <a:gd name="T14" fmla="*/ 2147483647 w 40"/>
              <a:gd name="T15" fmla="*/ 2147483647 h 93"/>
              <a:gd name="T16" fmla="*/ 2147483647 w 40"/>
              <a:gd name="T17" fmla="*/ 2147483647 h 93"/>
              <a:gd name="T18" fmla="*/ 2147483647 w 40"/>
              <a:gd name="T19" fmla="*/ 2147483647 h 93"/>
              <a:gd name="T20" fmla="*/ 2147483647 w 40"/>
              <a:gd name="T21" fmla="*/ 2147483647 h 93"/>
              <a:gd name="T22" fmla="*/ 2147483647 w 40"/>
              <a:gd name="T23" fmla="*/ 2147483647 h 93"/>
              <a:gd name="T24" fmla="*/ 2147483647 w 40"/>
              <a:gd name="T25" fmla="*/ 2147483647 h 93"/>
              <a:gd name="T26" fmla="*/ 2147483647 w 40"/>
              <a:gd name="T27" fmla="*/ 2147483647 h 93"/>
              <a:gd name="T28" fmla="*/ 2147483647 w 40"/>
              <a:gd name="T29" fmla="*/ 2147483647 h 93"/>
              <a:gd name="T30" fmla="*/ 2147483647 w 40"/>
              <a:gd name="T31" fmla="*/ 2147483647 h 93"/>
              <a:gd name="T32" fmla="*/ 2147483647 w 40"/>
              <a:gd name="T33" fmla="*/ 2147483647 h 93"/>
              <a:gd name="T34" fmla="*/ 2147483647 w 40"/>
              <a:gd name="T35" fmla="*/ 2147483647 h 93"/>
              <a:gd name="T36" fmla="*/ 2147483647 w 40"/>
              <a:gd name="T37" fmla="*/ 2147483647 h 93"/>
              <a:gd name="T38" fmla="*/ 2147483647 w 40"/>
              <a:gd name="T39" fmla="*/ 2147483647 h 93"/>
              <a:gd name="T40" fmla="*/ 2147483647 w 40"/>
              <a:gd name="T41" fmla="*/ 2147483647 h 93"/>
              <a:gd name="T42" fmla="*/ 2147483647 w 40"/>
              <a:gd name="T43" fmla="*/ 2147483647 h 93"/>
              <a:gd name="T44" fmla="*/ 0 w 40"/>
              <a:gd name="T45" fmla="*/ 2147483647 h 93"/>
              <a:gd name="T46" fmla="*/ 2147483647 w 40"/>
              <a:gd name="T47" fmla="*/ 2147483647 h 93"/>
              <a:gd name="T48" fmla="*/ 2147483647 w 40"/>
              <a:gd name="T49" fmla="*/ 2147483647 h 93"/>
              <a:gd name="T50" fmla="*/ 2147483647 w 40"/>
              <a:gd name="T51" fmla="*/ 2147483647 h 93"/>
              <a:gd name="T52" fmla="*/ 2147483647 w 40"/>
              <a:gd name="T53" fmla="*/ 2147483647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75" name="Freeform 459"/>
          <p:cNvSpPr>
            <a:spLocks/>
          </p:cNvSpPr>
          <p:nvPr>
            <p:custDataLst>
              <p:tags r:id="rId297"/>
            </p:custDataLst>
          </p:nvPr>
        </p:nvSpPr>
        <p:spPr bwMode="auto">
          <a:xfrm>
            <a:off x="3871913" y="2760117"/>
            <a:ext cx="295275" cy="273050"/>
          </a:xfrm>
          <a:custGeom>
            <a:avLst/>
            <a:gdLst>
              <a:gd name="T0" fmla="*/ 2147483647 w 664"/>
              <a:gd name="T1" fmla="*/ 2147483647 h 518"/>
              <a:gd name="T2" fmla="*/ 2147483647 w 664"/>
              <a:gd name="T3" fmla="*/ 2147483647 h 518"/>
              <a:gd name="T4" fmla="*/ 2147483647 w 664"/>
              <a:gd name="T5" fmla="*/ 2147483647 h 518"/>
              <a:gd name="T6" fmla="*/ 2147483647 w 664"/>
              <a:gd name="T7" fmla="*/ 2147483647 h 518"/>
              <a:gd name="T8" fmla="*/ 2147483647 w 664"/>
              <a:gd name="T9" fmla="*/ 2147483647 h 518"/>
              <a:gd name="T10" fmla="*/ 2147483647 w 664"/>
              <a:gd name="T11" fmla="*/ 2147483647 h 518"/>
              <a:gd name="T12" fmla="*/ 2147483647 w 664"/>
              <a:gd name="T13" fmla="*/ 2147483647 h 518"/>
              <a:gd name="T14" fmla="*/ 2147483647 w 664"/>
              <a:gd name="T15" fmla="*/ 2147483647 h 518"/>
              <a:gd name="T16" fmla="*/ 2147483647 w 664"/>
              <a:gd name="T17" fmla="*/ 2147483647 h 518"/>
              <a:gd name="T18" fmla="*/ 2147483647 w 664"/>
              <a:gd name="T19" fmla="*/ 2147483647 h 518"/>
              <a:gd name="T20" fmla="*/ 2147483647 w 664"/>
              <a:gd name="T21" fmla="*/ 2147483647 h 518"/>
              <a:gd name="T22" fmla="*/ 2147483647 w 664"/>
              <a:gd name="T23" fmla="*/ 2147483647 h 518"/>
              <a:gd name="T24" fmla="*/ 2147483647 w 664"/>
              <a:gd name="T25" fmla="*/ 2147483647 h 518"/>
              <a:gd name="T26" fmla="*/ 2147483647 w 664"/>
              <a:gd name="T27" fmla="*/ 2147483647 h 518"/>
              <a:gd name="T28" fmla="*/ 2147483647 w 664"/>
              <a:gd name="T29" fmla="*/ 2147483647 h 518"/>
              <a:gd name="T30" fmla="*/ 2147483647 w 664"/>
              <a:gd name="T31" fmla="*/ 2147483647 h 518"/>
              <a:gd name="T32" fmla="*/ 2147483647 w 664"/>
              <a:gd name="T33" fmla="*/ 2147483647 h 518"/>
              <a:gd name="T34" fmla="*/ 2147483647 w 664"/>
              <a:gd name="T35" fmla="*/ 2147483647 h 518"/>
              <a:gd name="T36" fmla="*/ 2147483647 w 664"/>
              <a:gd name="T37" fmla="*/ 2147483647 h 518"/>
              <a:gd name="T38" fmla="*/ 2147483647 w 664"/>
              <a:gd name="T39" fmla="*/ 2147483647 h 518"/>
              <a:gd name="T40" fmla="*/ 2147483647 w 664"/>
              <a:gd name="T41" fmla="*/ 2147483647 h 518"/>
              <a:gd name="T42" fmla="*/ 2147483647 w 664"/>
              <a:gd name="T43" fmla="*/ 2147483647 h 518"/>
              <a:gd name="T44" fmla="*/ 2147483647 w 664"/>
              <a:gd name="T45" fmla="*/ 2147483647 h 518"/>
              <a:gd name="T46" fmla="*/ 2147483647 w 664"/>
              <a:gd name="T47" fmla="*/ 2147483647 h 518"/>
              <a:gd name="T48" fmla="*/ 2147483647 w 664"/>
              <a:gd name="T49" fmla="*/ 2147483647 h 518"/>
              <a:gd name="T50" fmla="*/ 2147483647 w 664"/>
              <a:gd name="T51" fmla="*/ 2147483647 h 518"/>
              <a:gd name="T52" fmla="*/ 2147483647 w 664"/>
              <a:gd name="T53" fmla="*/ 2147483647 h 518"/>
              <a:gd name="T54" fmla="*/ 2147483647 w 664"/>
              <a:gd name="T55" fmla="*/ 2147483647 h 518"/>
              <a:gd name="T56" fmla="*/ 2147483647 w 664"/>
              <a:gd name="T57" fmla="*/ 2147483647 h 518"/>
              <a:gd name="T58" fmla="*/ 2147483647 w 664"/>
              <a:gd name="T59" fmla="*/ 2147483647 h 518"/>
              <a:gd name="T60" fmla="*/ 2147483647 w 664"/>
              <a:gd name="T61" fmla="*/ 2147483647 h 518"/>
              <a:gd name="T62" fmla="*/ 2147483647 w 664"/>
              <a:gd name="T63" fmla="*/ 2147483647 h 518"/>
              <a:gd name="T64" fmla="*/ 2147483647 w 664"/>
              <a:gd name="T65" fmla="*/ 2147483647 h 518"/>
              <a:gd name="T66" fmla="*/ 2147483647 w 664"/>
              <a:gd name="T67" fmla="*/ 2147483647 h 518"/>
              <a:gd name="T68" fmla="*/ 2147483647 w 664"/>
              <a:gd name="T69" fmla="*/ 2147483647 h 518"/>
              <a:gd name="T70" fmla="*/ 2147483647 w 664"/>
              <a:gd name="T71" fmla="*/ 2147483647 h 518"/>
              <a:gd name="T72" fmla="*/ 2147483647 w 664"/>
              <a:gd name="T73" fmla="*/ 2147483647 h 518"/>
              <a:gd name="T74" fmla="*/ 2147483647 w 664"/>
              <a:gd name="T75" fmla="*/ 2147483647 h 518"/>
              <a:gd name="T76" fmla="*/ 2147483647 w 664"/>
              <a:gd name="T77" fmla="*/ 2147483647 h 518"/>
              <a:gd name="T78" fmla="*/ 2147483647 w 664"/>
              <a:gd name="T79" fmla="*/ 2147483647 h 518"/>
              <a:gd name="T80" fmla="*/ 2147483647 w 664"/>
              <a:gd name="T81" fmla="*/ 2147483647 h 518"/>
              <a:gd name="T82" fmla="*/ 2147483647 w 664"/>
              <a:gd name="T83" fmla="*/ 2147483647 h 518"/>
              <a:gd name="T84" fmla="*/ 2147483647 w 664"/>
              <a:gd name="T85" fmla="*/ 2147483647 h 518"/>
              <a:gd name="T86" fmla="*/ 2147483647 w 664"/>
              <a:gd name="T87" fmla="*/ 2147483647 h 518"/>
              <a:gd name="T88" fmla="*/ 2147483647 w 664"/>
              <a:gd name="T89" fmla="*/ 2147483647 h 518"/>
              <a:gd name="T90" fmla="*/ 2147483647 w 664"/>
              <a:gd name="T91" fmla="*/ 2147483647 h 518"/>
              <a:gd name="T92" fmla="*/ 2147483647 w 664"/>
              <a:gd name="T93" fmla="*/ 2147483647 h 518"/>
              <a:gd name="T94" fmla="*/ 2147483647 w 664"/>
              <a:gd name="T95" fmla="*/ 2147483647 h 518"/>
              <a:gd name="T96" fmla="*/ 2147483647 w 664"/>
              <a:gd name="T97" fmla="*/ 2147483647 h 518"/>
              <a:gd name="T98" fmla="*/ 2147483647 w 664"/>
              <a:gd name="T99" fmla="*/ 2147483647 h 518"/>
              <a:gd name="T100" fmla="*/ 2147483647 w 664"/>
              <a:gd name="T101" fmla="*/ 2147483647 h 518"/>
              <a:gd name="T102" fmla="*/ 2147483647 w 664"/>
              <a:gd name="T103" fmla="*/ 2147483647 h 518"/>
              <a:gd name="T104" fmla="*/ 2147483647 w 664"/>
              <a:gd name="T105" fmla="*/ 2147483647 h 518"/>
              <a:gd name="T106" fmla="*/ 2147483647 w 664"/>
              <a:gd name="T107" fmla="*/ 2147483647 h 518"/>
              <a:gd name="T108" fmla="*/ 2147483647 w 664"/>
              <a:gd name="T109" fmla="*/ 2147483647 h 518"/>
              <a:gd name="T110" fmla="*/ 2147483647 w 664"/>
              <a:gd name="T111" fmla="*/ 2147483647 h 518"/>
              <a:gd name="T112" fmla="*/ 2147483647 w 664"/>
              <a:gd name="T113" fmla="*/ 2147483647 h 518"/>
              <a:gd name="T114" fmla="*/ 2147483647 w 664"/>
              <a:gd name="T115" fmla="*/ 2147483647 h 518"/>
              <a:gd name="T116" fmla="*/ 2147483647 w 664"/>
              <a:gd name="T117" fmla="*/ 2147483647 h 518"/>
              <a:gd name="T118" fmla="*/ 2147483647 w 664"/>
              <a:gd name="T119" fmla="*/ 2147483647 h 518"/>
              <a:gd name="T120" fmla="*/ 2147483647 w 664"/>
              <a:gd name="T121" fmla="*/ 2147483647 h 518"/>
              <a:gd name="T122" fmla="*/ 2147483647 w 664"/>
              <a:gd name="T123" fmla="*/ 2147483647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76" name="Freeform 460"/>
          <p:cNvSpPr>
            <a:spLocks/>
          </p:cNvSpPr>
          <p:nvPr>
            <p:custDataLst>
              <p:tags r:id="rId298"/>
            </p:custDataLst>
          </p:nvPr>
        </p:nvSpPr>
        <p:spPr bwMode="auto">
          <a:xfrm>
            <a:off x="4919663" y="2990304"/>
            <a:ext cx="150812" cy="82550"/>
          </a:xfrm>
          <a:custGeom>
            <a:avLst/>
            <a:gdLst>
              <a:gd name="T0" fmla="*/ 2147483647 w 352"/>
              <a:gd name="T1" fmla="*/ 2147483647 h 153"/>
              <a:gd name="T2" fmla="*/ 2147483647 w 352"/>
              <a:gd name="T3" fmla="*/ 2147483647 h 153"/>
              <a:gd name="T4" fmla="*/ 2147483647 w 352"/>
              <a:gd name="T5" fmla="*/ 2147483647 h 153"/>
              <a:gd name="T6" fmla="*/ 2147483647 w 352"/>
              <a:gd name="T7" fmla="*/ 2147483647 h 153"/>
              <a:gd name="T8" fmla="*/ 2147483647 w 352"/>
              <a:gd name="T9" fmla="*/ 2147483647 h 153"/>
              <a:gd name="T10" fmla="*/ 2147483647 w 352"/>
              <a:gd name="T11" fmla="*/ 2147483647 h 153"/>
              <a:gd name="T12" fmla="*/ 2147483647 w 352"/>
              <a:gd name="T13" fmla="*/ 2147483647 h 153"/>
              <a:gd name="T14" fmla="*/ 2147483647 w 352"/>
              <a:gd name="T15" fmla="*/ 2147483647 h 153"/>
              <a:gd name="T16" fmla="*/ 2147483647 w 352"/>
              <a:gd name="T17" fmla="*/ 2147483647 h 153"/>
              <a:gd name="T18" fmla="*/ 2147483647 w 352"/>
              <a:gd name="T19" fmla="*/ 2147483647 h 153"/>
              <a:gd name="T20" fmla="*/ 2147483647 w 352"/>
              <a:gd name="T21" fmla="*/ 2147483647 h 153"/>
              <a:gd name="T22" fmla="*/ 2147483647 w 352"/>
              <a:gd name="T23" fmla="*/ 2147483647 h 153"/>
              <a:gd name="T24" fmla="*/ 2147483647 w 352"/>
              <a:gd name="T25" fmla="*/ 2147483647 h 153"/>
              <a:gd name="T26" fmla="*/ 2147483647 w 352"/>
              <a:gd name="T27" fmla="*/ 2147483647 h 153"/>
              <a:gd name="T28" fmla="*/ 2147483647 w 352"/>
              <a:gd name="T29" fmla="*/ 2147483647 h 153"/>
              <a:gd name="T30" fmla="*/ 2147483647 w 352"/>
              <a:gd name="T31" fmla="*/ 2147483647 h 153"/>
              <a:gd name="T32" fmla="*/ 2147483647 w 352"/>
              <a:gd name="T33" fmla="*/ 2147483647 h 153"/>
              <a:gd name="T34" fmla="*/ 2147483647 w 352"/>
              <a:gd name="T35" fmla="*/ 2147483647 h 153"/>
              <a:gd name="T36" fmla="*/ 2147483647 w 352"/>
              <a:gd name="T37" fmla="*/ 2147483647 h 153"/>
              <a:gd name="T38" fmla="*/ 2147483647 w 352"/>
              <a:gd name="T39" fmla="*/ 2147483647 h 153"/>
              <a:gd name="T40" fmla="*/ 2147483647 w 352"/>
              <a:gd name="T41" fmla="*/ 2147483647 h 153"/>
              <a:gd name="T42" fmla="*/ 2147483647 w 352"/>
              <a:gd name="T43" fmla="*/ 2147483647 h 153"/>
              <a:gd name="T44" fmla="*/ 2147483647 w 352"/>
              <a:gd name="T45" fmla="*/ 2147483647 h 153"/>
              <a:gd name="T46" fmla="*/ 2147483647 w 352"/>
              <a:gd name="T47" fmla="*/ 2147483647 h 153"/>
              <a:gd name="T48" fmla="*/ 2147483647 w 352"/>
              <a:gd name="T49" fmla="*/ 2147483647 h 153"/>
              <a:gd name="T50" fmla="*/ 2147483647 w 352"/>
              <a:gd name="T51" fmla="*/ 2147483647 h 153"/>
              <a:gd name="T52" fmla="*/ 2147483647 w 352"/>
              <a:gd name="T53" fmla="*/ 2147483647 h 153"/>
              <a:gd name="T54" fmla="*/ 0 w 352"/>
              <a:gd name="T55" fmla="*/ 0 h 153"/>
              <a:gd name="T56" fmla="*/ 2147483647 w 352"/>
              <a:gd name="T57" fmla="*/ 0 h 153"/>
              <a:gd name="T58" fmla="*/ 2147483647 w 352"/>
              <a:gd name="T59" fmla="*/ 2147483647 h 153"/>
              <a:gd name="T60" fmla="*/ 2147483647 w 352"/>
              <a:gd name="T61" fmla="*/ 2147483647 h 153"/>
              <a:gd name="T62" fmla="*/ 2147483647 w 352"/>
              <a:gd name="T63" fmla="*/ 2147483647 h 153"/>
              <a:gd name="T64" fmla="*/ 2147483647 w 352"/>
              <a:gd name="T65" fmla="*/ 2147483647 h 153"/>
              <a:gd name="T66" fmla="*/ 2147483647 w 352"/>
              <a:gd name="T67" fmla="*/ 2147483647 h 153"/>
              <a:gd name="T68" fmla="*/ 2147483647 w 352"/>
              <a:gd name="T69" fmla="*/ 2147483647 h 153"/>
              <a:gd name="T70" fmla="*/ 2147483647 w 352"/>
              <a:gd name="T71" fmla="*/ 2147483647 h 153"/>
              <a:gd name="T72" fmla="*/ 2147483647 w 352"/>
              <a:gd name="T73" fmla="*/ 2147483647 h 153"/>
              <a:gd name="T74" fmla="*/ 2147483647 w 352"/>
              <a:gd name="T75" fmla="*/ 2147483647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GB"/>
          </a:p>
        </p:txBody>
      </p:sp>
      <p:sp>
        <p:nvSpPr>
          <p:cNvPr id="877" name="Freeform 461"/>
          <p:cNvSpPr>
            <a:spLocks/>
          </p:cNvSpPr>
          <p:nvPr>
            <p:custDataLst>
              <p:tags r:id="rId299"/>
            </p:custDataLst>
          </p:nvPr>
        </p:nvSpPr>
        <p:spPr bwMode="auto">
          <a:xfrm>
            <a:off x="4468813" y="3050629"/>
            <a:ext cx="147637" cy="173038"/>
          </a:xfrm>
          <a:custGeom>
            <a:avLst/>
            <a:gdLst>
              <a:gd name="T0" fmla="*/ 2147483647 w 331"/>
              <a:gd name="T1" fmla="*/ 2147483647 h 327"/>
              <a:gd name="T2" fmla="*/ 2147483647 w 331"/>
              <a:gd name="T3" fmla="*/ 2147483647 h 327"/>
              <a:gd name="T4" fmla="*/ 2147483647 w 331"/>
              <a:gd name="T5" fmla="*/ 2147483647 h 327"/>
              <a:gd name="T6" fmla="*/ 2147483647 w 331"/>
              <a:gd name="T7" fmla="*/ 2147483647 h 327"/>
              <a:gd name="T8" fmla="*/ 2147483647 w 331"/>
              <a:gd name="T9" fmla="*/ 2147483647 h 327"/>
              <a:gd name="T10" fmla="*/ 2147483647 w 331"/>
              <a:gd name="T11" fmla="*/ 2147483647 h 327"/>
              <a:gd name="T12" fmla="*/ 2147483647 w 331"/>
              <a:gd name="T13" fmla="*/ 2147483647 h 327"/>
              <a:gd name="T14" fmla="*/ 2147483647 w 331"/>
              <a:gd name="T15" fmla="*/ 2147483647 h 327"/>
              <a:gd name="T16" fmla="*/ 2147483647 w 331"/>
              <a:gd name="T17" fmla="*/ 2147483647 h 327"/>
              <a:gd name="T18" fmla="*/ 2147483647 w 331"/>
              <a:gd name="T19" fmla="*/ 2147483647 h 327"/>
              <a:gd name="T20" fmla="*/ 2147483647 w 331"/>
              <a:gd name="T21" fmla="*/ 2147483647 h 327"/>
              <a:gd name="T22" fmla="*/ 2147483647 w 331"/>
              <a:gd name="T23" fmla="*/ 2147483647 h 327"/>
              <a:gd name="T24" fmla="*/ 2147483647 w 331"/>
              <a:gd name="T25" fmla="*/ 2147483647 h 327"/>
              <a:gd name="T26" fmla="*/ 2147483647 w 331"/>
              <a:gd name="T27" fmla="*/ 2147483647 h 327"/>
              <a:gd name="T28" fmla="*/ 2147483647 w 331"/>
              <a:gd name="T29" fmla="*/ 2147483647 h 327"/>
              <a:gd name="T30" fmla="*/ 2147483647 w 331"/>
              <a:gd name="T31" fmla="*/ 2147483647 h 327"/>
              <a:gd name="T32" fmla="*/ 2147483647 w 331"/>
              <a:gd name="T33" fmla="*/ 2147483647 h 327"/>
              <a:gd name="T34" fmla="*/ 2147483647 w 331"/>
              <a:gd name="T35" fmla="*/ 2147483647 h 327"/>
              <a:gd name="T36" fmla="*/ 2147483647 w 331"/>
              <a:gd name="T37" fmla="*/ 2147483647 h 327"/>
              <a:gd name="T38" fmla="*/ 2147483647 w 331"/>
              <a:gd name="T39" fmla="*/ 2147483647 h 327"/>
              <a:gd name="T40" fmla="*/ 2147483647 w 331"/>
              <a:gd name="T41" fmla="*/ 2147483647 h 327"/>
              <a:gd name="T42" fmla="*/ 2147483647 w 331"/>
              <a:gd name="T43" fmla="*/ 2147483647 h 327"/>
              <a:gd name="T44" fmla="*/ 2147483647 w 331"/>
              <a:gd name="T45" fmla="*/ 2147483647 h 327"/>
              <a:gd name="T46" fmla="*/ 2147483647 w 331"/>
              <a:gd name="T47" fmla="*/ 2147483647 h 327"/>
              <a:gd name="T48" fmla="*/ 2147483647 w 331"/>
              <a:gd name="T49" fmla="*/ 2147483647 h 327"/>
              <a:gd name="T50" fmla="*/ 2147483647 w 331"/>
              <a:gd name="T51" fmla="*/ 2147483647 h 327"/>
              <a:gd name="T52" fmla="*/ 2147483647 w 331"/>
              <a:gd name="T53" fmla="*/ 2147483647 h 327"/>
              <a:gd name="T54" fmla="*/ 2147483647 w 331"/>
              <a:gd name="T55" fmla="*/ 2147483647 h 327"/>
              <a:gd name="T56" fmla="*/ 2147483647 w 331"/>
              <a:gd name="T57" fmla="*/ 2147483647 h 327"/>
              <a:gd name="T58" fmla="*/ 2147483647 w 331"/>
              <a:gd name="T59" fmla="*/ 2147483647 h 327"/>
              <a:gd name="T60" fmla="*/ 2147483647 w 331"/>
              <a:gd name="T61" fmla="*/ 2147483647 h 327"/>
              <a:gd name="T62" fmla="*/ 2147483647 w 331"/>
              <a:gd name="T63" fmla="*/ 2147483647 h 327"/>
              <a:gd name="T64" fmla="*/ 2147483647 w 331"/>
              <a:gd name="T65" fmla="*/ 2147483647 h 327"/>
              <a:gd name="T66" fmla="*/ 2147483647 w 331"/>
              <a:gd name="T67" fmla="*/ 2147483647 h 327"/>
              <a:gd name="T68" fmla="*/ 2147483647 w 331"/>
              <a:gd name="T69" fmla="*/ 2147483647 h 327"/>
              <a:gd name="T70" fmla="*/ 0 w 331"/>
              <a:gd name="T71" fmla="*/ 2147483647 h 327"/>
              <a:gd name="T72" fmla="*/ 2147483647 w 331"/>
              <a:gd name="T73" fmla="*/ 2147483647 h 327"/>
              <a:gd name="T74" fmla="*/ 2147483647 w 331"/>
              <a:gd name="T75" fmla="*/ 2147483647 h 327"/>
              <a:gd name="T76" fmla="*/ 2147483647 w 331"/>
              <a:gd name="T77" fmla="*/ 2147483647 h 327"/>
              <a:gd name="T78" fmla="*/ 2147483647 w 331"/>
              <a:gd name="T79" fmla="*/ 2147483647 h 327"/>
              <a:gd name="T80" fmla="*/ 2147483647 w 331"/>
              <a:gd name="T81" fmla="*/ 2147483647 h 327"/>
              <a:gd name="T82" fmla="*/ 2147483647 w 331"/>
              <a:gd name="T83" fmla="*/ 2147483647 h 327"/>
              <a:gd name="T84" fmla="*/ 2147483647 w 331"/>
              <a:gd name="T85" fmla="*/ 2147483647 h 327"/>
              <a:gd name="T86" fmla="*/ 2147483647 w 331"/>
              <a:gd name="T87" fmla="*/ 2147483647 h 327"/>
              <a:gd name="T88" fmla="*/ 2147483647 w 331"/>
              <a:gd name="T89" fmla="*/ 2147483647 h 327"/>
              <a:gd name="T90" fmla="*/ 2147483647 w 331"/>
              <a:gd name="T91" fmla="*/ 2147483647 h 327"/>
              <a:gd name="T92" fmla="*/ 2147483647 w 331"/>
              <a:gd name="T93" fmla="*/ 2147483647 h 327"/>
              <a:gd name="T94" fmla="*/ 2147483647 w 331"/>
              <a:gd name="T95" fmla="*/ 2147483647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GB"/>
          </a:p>
        </p:txBody>
      </p:sp>
      <p:sp>
        <p:nvSpPr>
          <p:cNvPr id="878" name="Freeform 462"/>
          <p:cNvSpPr>
            <a:spLocks/>
          </p:cNvSpPr>
          <p:nvPr>
            <p:custDataLst>
              <p:tags r:id="rId300"/>
            </p:custDataLst>
          </p:nvPr>
        </p:nvSpPr>
        <p:spPr bwMode="auto">
          <a:xfrm>
            <a:off x="4552950" y="3242717"/>
            <a:ext cx="69850" cy="57150"/>
          </a:xfrm>
          <a:custGeom>
            <a:avLst/>
            <a:gdLst>
              <a:gd name="T0" fmla="*/ 0 w 153"/>
              <a:gd name="T1" fmla="*/ 0 h 49"/>
              <a:gd name="T2" fmla="*/ 2147483647 w 153"/>
              <a:gd name="T3" fmla="*/ 2147483647 h 49"/>
              <a:gd name="T4" fmla="*/ 2147483647 w 153"/>
              <a:gd name="T5" fmla="*/ 2147483647 h 49"/>
              <a:gd name="T6" fmla="*/ 2147483647 w 153"/>
              <a:gd name="T7" fmla="*/ 2147483647 h 49"/>
              <a:gd name="T8" fmla="*/ 2147483647 w 153"/>
              <a:gd name="T9" fmla="*/ 2147483647 h 49"/>
              <a:gd name="T10" fmla="*/ 2147483647 w 153"/>
              <a:gd name="T11" fmla="*/ 2147483647 h 49"/>
              <a:gd name="T12" fmla="*/ 2147483647 w 153"/>
              <a:gd name="T13" fmla="*/ 2147483647 h 49"/>
              <a:gd name="T14" fmla="*/ 2147483647 w 153"/>
              <a:gd name="T15" fmla="*/ 2147483647 h 49"/>
              <a:gd name="T16" fmla="*/ 2147483647 w 153"/>
              <a:gd name="T17" fmla="*/ 0 h 49"/>
              <a:gd name="T18" fmla="*/ 2147483647 w 153"/>
              <a:gd name="T19" fmla="*/ 2147483647 h 49"/>
              <a:gd name="T20" fmla="*/ 2147483647 w 153"/>
              <a:gd name="T21" fmla="*/ 2147483647 h 49"/>
              <a:gd name="T22" fmla="*/ 2147483647 w 153"/>
              <a:gd name="T23" fmla="*/ 2147483647 h 49"/>
              <a:gd name="T24" fmla="*/ 2147483647 w 153"/>
              <a:gd name="T25" fmla="*/ 2147483647 h 49"/>
              <a:gd name="T26" fmla="*/ 2147483647 w 153"/>
              <a:gd name="T27" fmla="*/ 2147483647 h 49"/>
              <a:gd name="T28" fmla="*/ 2147483647 w 153"/>
              <a:gd name="T29" fmla="*/ 2147483647 h 49"/>
              <a:gd name="T30" fmla="*/ 2147483647 w 153"/>
              <a:gd name="T31" fmla="*/ 2147483647 h 49"/>
              <a:gd name="T32" fmla="*/ 2147483647 w 153"/>
              <a:gd name="T33" fmla="*/ 2147483647 h 49"/>
              <a:gd name="T34" fmla="*/ 2147483647 w 153"/>
              <a:gd name="T35" fmla="*/ 2147483647 h 49"/>
              <a:gd name="T36" fmla="*/ 2147483647 w 153"/>
              <a:gd name="T37" fmla="*/ 2147483647 h 49"/>
              <a:gd name="T38" fmla="*/ 2147483647 w 153"/>
              <a:gd name="T39" fmla="*/ 2147483647 h 49"/>
              <a:gd name="T40" fmla="*/ 2147483647 w 153"/>
              <a:gd name="T41" fmla="*/ 2147483647 h 49"/>
              <a:gd name="T42" fmla="*/ 2147483647 w 153"/>
              <a:gd name="T43" fmla="*/ 2147483647 h 49"/>
              <a:gd name="T44" fmla="*/ 2147483647 w 153"/>
              <a:gd name="T45" fmla="*/ 2147483647 h 49"/>
              <a:gd name="T46" fmla="*/ 2147483647 w 153"/>
              <a:gd name="T47" fmla="*/ 2147483647 h 49"/>
              <a:gd name="T48" fmla="*/ 0 w 153"/>
              <a:gd name="T49" fmla="*/ 2147483647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79" name="Freeform 463"/>
          <p:cNvSpPr>
            <a:spLocks/>
          </p:cNvSpPr>
          <p:nvPr>
            <p:custDataLst>
              <p:tags r:id="rId301"/>
            </p:custDataLst>
          </p:nvPr>
        </p:nvSpPr>
        <p:spPr bwMode="auto">
          <a:xfrm>
            <a:off x="3632200" y="3974554"/>
            <a:ext cx="187325" cy="158750"/>
          </a:xfrm>
          <a:custGeom>
            <a:avLst/>
            <a:gdLst>
              <a:gd name="T0" fmla="*/ 2147483647 w 426"/>
              <a:gd name="T1" fmla="*/ 2147483647 h 299"/>
              <a:gd name="T2" fmla="*/ 2147483647 w 426"/>
              <a:gd name="T3" fmla="*/ 2147483647 h 299"/>
              <a:gd name="T4" fmla="*/ 2147483647 w 426"/>
              <a:gd name="T5" fmla="*/ 2147483647 h 299"/>
              <a:gd name="T6" fmla="*/ 2147483647 w 426"/>
              <a:gd name="T7" fmla="*/ 2147483647 h 299"/>
              <a:gd name="T8" fmla="*/ 2147483647 w 426"/>
              <a:gd name="T9" fmla="*/ 2147483647 h 299"/>
              <a:gd name="T10" fmla="*/ 2147483647 w 426"/>
              <a:gd name="T11" fmla="*/ 2147483647 h 299"/>
              <a:gd name="T12" fmla="*/ 2147483647 w 426"/>
              <a:gd name="T13" fmla="*/ 2147483647 h 299"/>
              <a:gd name="T14" fmla="*/ 2147483647 w 426"/>
              <a:gd name="T15" fmla="*/ 2147483647 h 299"/>
              <a:gd name="T16" fmla="*/ 2147483647 w 426"/>
              <a:gd name="T17" fmla="*/ 2147483647 h 299"/>
              <a:gd name="T18" fmla="*/ 2147483647 w 426"/>
              <a:gd name="T19" fmla="*/ 2147483647 h 299"/>
              <a:gd name="T20" fmla="*/ 2147483647 w 426"/>
              <a:gd name="T21" fmla="*/ 2147483647 h 299"/>
              <a:gd name="T22" fmla="*/ 2147483647 w 426"/>
              <a:gd name="T23" fmla="*/ 2147483647 h 299"/>
              <a:gd name="T24" fmla="*/ 2147483647 w 426"/>
              <a:gd name="T25" fmla="*/ 2147483647 h 299"/>
              <a:gd name="T26" fmla="*/ 2147483647 w 426"/>
              <a:gd name="T27" fmla="*/ 2147483647 h 299"/>
              <a:gd name="T28" fmla="*/ 2147483647 w 426"/>
              <a:gd name="T29" fmla="*/ 2147483647 h 299"/>
              <a:gd name="T30" fmla="*/ 2147483647 w 426"/>
              <a:gd name="T31" fmla="*/ 2147483647 h 299"/>
              <a:gd name="T32" fmla="*/ 2147483647 w 426"/>
              <a:gd name="T33" fmla="*/ 2147483647 h 299"/>
              <a:gd name="T34" fmla="*/ 2147483647 w 426"/>
              <a:gd name="T35" fmla="*/ 2147483647 h 299"/>
              <a:gd name="T36" fmla="*/ 2147483647 w 426"/>
              <a:gd name="T37" fmla="*/ 2147483647 h 299"/>
              <a:gd name="T38" fmla="*/ 2147483647 w 426"/>
              <a:gd name="T39" fmla="*/ 2147483647 h 299"/>
              <a:gd name="T40" fmla="*/ 2147483647 w 426"/>
              <a:gd name="T41" fmla="*/ 2147483647 h 299"/>
              <a:gd name="T42" fmla="*/ 2147483647 w 426"/>
              <a:gd name="T43" fmla="*/ 2147483647 h 299"/>
              <a:gd name="T44" fmla="*/ 2147483647 w 426"/>
              <a:gd name="T45" fmla="*/ 2147483647 h 299"/>
              <a:gd name="T46" fmla="*/ 2147483647 w 426"/>
              <a:gd name="T47" fmla="*/ 2147483647 h 299"/>
              <a:gd name="T48" fmla="*/ 2147483647 w 426"/>
              <a:gd name="T49" fmla="*/ 2147483647 h 299"/>
              <a:gd name="T50" fmla="*/ 2147483647 w 426"/>
              <a:gd name="T51" fmla="*/ 2147483647 h 299"/>
              <a:gd name="T52" fmla="*/ 2147483647 w 426"/>
              <a:gd name="T53" fmla="*/ 2147483647 h 299"/>
              <a:gd name="T54" fmla="*/ 2147483647 w 426"/>
              <a:gd name="T55" fmla="*/ 2147483647 h 299"/>
              <a:gd name="T56" fmla="*/ 2147483647 w 426"/>
              <a:gd name="T57" fmla="*/ 2147483647 h 299"/>
              <a:gd name="T58" fmla="*/ 2147483647 w 426"/>
              <a:gd name="T59" fmla="*/ 2147483647 h 299"/>
              <a:gd name="T60" fmla="*/ 2147483647 w 426"/>
              <a:gd name="T61" fmla="*/ 2147483647 h 299"/>
              <a:gd name="T62" fmla="*/ 2147483647 w 426"/>
              <a:gd name="T63" fmla="*/ 2147483647 h 299"/>
              <a:gd name="T64" fmla="*/ 2147483647 w 426"/>
              <a:gd name="T65" fmla="*/ 2147483647 h 299"/>
              <a:gd name="T66" fmla="*/ 2147483647 w 426"/>
              <a:gd name="T67" fmla="*/ 2147483647 h 299"/>
              <a:gd name="T68" fmla="*/ 2147483647 w 426"/>
              <a:gd name="T69" fmla="*/ 2147483647 h 299"/>
              <a:gd name="T70" fmla="*/ 2147483647 w 426"/>
              <a:gd name="T71" fmla="*/ 2147483647 h 299"/>
              <a:gd name="T72" fmla="*/ 2147483647 w 426"/>
              <a:gd name="T73" fmla="*/ 2147483647 h 299"/>
              <a:gd name="T74" fmla="*/ 2147483647 w 426"/>
              <a:gd name="T75" fmla="*/ 2147483647 h 299"/>
              <a:gd name="T76" fmla="*/ 2147483647 w 426"/>
              <a:gd name="T77" fmla="*/ 2147483647 h 299"/>
              <a:gd name="T78" fmla="*/ 2147483647 w 426"/>
              <a:gd name="T79" fmla="*/ 2147483647 h 299"/>
              <a:gd name="T80" fmla="*/ 2147483647 w 426"/>
              <a:gd name="T81" fmla="*/ 2147483647 h 299"/>
              <a:gd name="T82" fmla="*/ 2147483647 w 426"/>
              <a:gd name="T83" fmla="*/ 2147483647 h 299"/>
              <a:gd name="T84" fmla="*/ 2147483647 w 426"/>
              <a:gd name="T85" fmla="*/ 2147483647 h 299"/>
              <a:gd name="T86" fmla="*/ 2147483647 w 426"/>
              <a:gd name="T87" fmla="*/ 2147483647 h 299"/>
              <a:gd name="T88" fmla="*/ 2147483647 w 426"/>
              <a:gd name="T89" fmla="*/ 2147483647 h 299"/>
              <a:gd name="T90" fmla="*/ 2147483647 w 426"/>
              <a:gd name="T91" fmla="*/ 2147483647 h 299"/>
              <a:gd name="T92" fmla="*/ 2147483647 w 426"/>
              <a:gd name="T93" fmla="*/ 2147483647 h 299"/>
              <a:gd name="T94" fmla="*/ 2147483647 w 426"/>
              <a:gd name="T95" fmla="*/ 2147483647 h 299"/>
              <a:gd name="T96" fmla="*/ 2147483647 w 426"/>
              <a:gd name="T97" fmla="*/ 2147483647 h 299"/>
              <a:gd name="T98" fmla="*/ 2147483647 w 426"/>
              <a:gd name="T99" fmla="*/ 2147483647 h 299"/>
              <a:gd name="T100" fmla="*/ 2147483647 w 426"/>
              <a:gd name="T101" fmla="*/ 2147483647 h 299"/>
              <a:gd name="T102" fmla="*/ 2147483647 w 426"/>
              <a:gd name="T103" fmla="*/ 2147483647 h 299"/>
              <a:gd name="T104" fmla="*/ 2147483647 w 426"/>
              <a:gd name="T105" fmla="*/ 2147483647 h 299"/>
              <a:gd name="T106" fmla="*/ 2147483647 w 426"/>
              <a:gd name="T107" fmla="*/ 2147483647 h 299"/>
              <a:gd name="T108" fmla="*/ 2147483647 w 426"/>
              <a:gd name="T109" fmla="*/ 2147483647 h 299"/>
              <a:gd name="T110" fmla="*/ 2147483647 w 426"/>
              <a:gd name="T111" fmla="*/ 2147483647 h 299"/>
              <a:gd name="T112" fmla="*/ 2147483647 w 426"/>
              <a:gd name="T113" fmla="*/ 2147483647 h 299"/>
              <a:gd name="T114" fmla="*/ 2147483647 w 426"/>
              <a:gd name="T115" fmla="*/ 2147483647 h 299"/>
              <a:gd name="T116" fmla="*/ 2147483647 w 426"/>
              <a:gd name="T117" fmla="*/ 2147483647 h 299"/>
              <a:gd name="T118" fmla="*/ 2147483647 w 426"/>
              <a:gd name="T119" fmla="*/ 2147483647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00B050"/>
          </a:solidFill>
          <a:ln w="9525" cmpd="sng">
            <a:solidFill>
              <a:srgbClr val="FFFFFF"/>
            </a:solidFill>
            <a:prstDash val="solid"/>
            <a:round/>
            <a:headEnd/>
            <a:tailEnd/>
          </a:ln>
        </p:spPr>
        <p:txBody>
          <a:bodyPr/>
          <a:lstStyle/>
          <a:p>
            <a:endParaRPr lang="en-GB"/>
          </a:p>
        </p:txBody>
      </p:sp>
      <p:sp>
        <p:nvSpPr>
          <p:cNvPr id="880" name="Freeform 464"/>
          <p:cNvSpPr>
            <a:spLocks/>
          </p:cNvSpPr>
          <p:nvPr>
            <p:custDataLst>
              <p:tags r:id="rId302"/>
            </p:custDataLst>
          </p:nvPr>
        </p:nvSpPr>
        <p:spPr bwMode="auto">
          <a:xfrm>
            <a:off x="5676900" y="3237954"/>
            <a:ext cx="692150" cy="874713"/>
          </a:xfrm>
          <a:custGeom>
            <a:avLst/>
            <a:gdLst>
              <a:gd name="T0" fmla="*/ 2147483647 w 1594"/>
              <a:gd name="T1" fmla="*/ 2147483647 h 1670"/>
              <a:gd name="T2" fmla="*/ 2147483647 w 1594"/>
              <a:gd name="T3" fmla="*/ 2147483647 h 1670"/>
              <a:gd name="T4" fmla="*/ 2147483647 w 1594"/>
              <a:gd name="T5" fmla="*/ 2147483647 h 1670"/>
              <a:gd name="T6" fmla="*/ 2147483647 w 1594"/>
              <a:gd name="T7" fmla="*/ 2147483647 h 1670"/>
              <a:gd name="T8" fmla="*/ 2147483647 w 1594"/>
              <a:gd name="T9" fmla="*/ 2147483647 h 1670"/>
              <a:gd name="T10" fmla="*/ 2147483647 w 1594"/>
              <a:gd name="T11" fmla="*/ 2147483647 h 1670"/>
              <a:gd name="T12" fmla="*/ 2147483647 w 1594"/>
              <a:gd name="T13" fmla="*/ 2147483647 h 1670"/>
              <a:gd name="T14" fmla="*/ 2147483647 w 1594"/>
              <a:gd name="T15" fmla="*/ 2147483647 h 1670"/>
              <a:gd name="T16" fmla="*/ 2147483647 w 1594"/>
              <a:gd name="T17" fmla="*/ 2147483647 h 1670"/>
              <a:gd name="T18" fmla="*/ 2147483647 w 1594"/>
              <a:gd name="T19" fmla="*/ 2147483647 h 1670"/>
              <a:gd name="T20" fmla="*/ 2147483647 w 1594"/>
              <a:gd name="T21" fmla="*/ 2147483647 h 1670"/>
              <a:gd name="T22" fmla="*/ 2147483647 w 1594"/>
              <a:gd name="T23" fmla="*/ 2147483647 h 1670"/>
              <a:gd name="T24" fmla="*/ 2147483647 w 1594"/>
              <a:gd name="T25" fmla="*/ 2147483647 h 1670"/>
              <a:gd name="T26" fmla="*/ 2147483647 w 1594"/>
              <a:gd name="T27" fmla="*/ 2147483647 h 1670"/>
              <a:gd name="T28" fmla="*/ 2147483647 w 1594"/>
              <a:gd name="T29" fmla="*/ 2147483647 h 1670"/>
              <a:gd name="T30" fmla="*/ 2147483647 w 1594"/>
              <a:gd name="T31" fmla="*/ 2147483647 h 1670"/>
              <a:gd name="T32" fmla="*/ 2147483647 w 1594"/>
              <a:gd name="T33" fmla="*/ 2147483647 h 1670"/>
              <a:gd name="T34" fmla="*/ 2147483647 w 1594"/>
              <a:gd name="T35" fmla="*/ 2147483647 h 1670"/>
              <a:gd name="T36" fmla="*/ 2147483647 w 1594"/>
              <a:gd name="T37" fmla="*/ 2147483647 h 1670"/>
              <a:gd name="T38" fmla="*/ 2147483647 w 1594"/>
              <a:gd name="T39" fmla="*/ 2147483647 h 1670"/>
              <a:gd name="T40" fmla="*/ 2147483647 w 1594"/>
              <a:gd name="T41" fmla="*/ 2147483647 h 1670"/>
              <a:gd name="T42" fmla="*/ 2147483647 w 1594"/>
              <a:gd name="T43" fmla="*/ 2147483647 h 1670"/>
              <a:gd name="T44" fmla="*/ 2147483647 w 1594"/>
              <a:gd name="T45" fmla="*/ 2147483647 h 1670"/>
              <a:gd name="T46" fmla="*/ 2147483647 w 1594"/>
              <a:gd name="T47" fmla="*/ 2147483647 h 1670"/>
              <a:gd name="T48" fmla="*/ 2147483647 w 1594"/>
              <a:gd name="T49" fmla="*/ 2147483647 h 1670"/>
              <a:gd name="T50" fmla="*/ 2147483647 w 1594"/>
              <a:gd name="T51" fmla="*/ 2147483647 h 1670"/>
              <a:gd name="T52" fmla="*/ 2147483647 w 1594"/>
              <a:gd name="T53" fmla="*/ 2147483647 h 1670"/>
              <a:gd name="T54" fmla="*/ 2147483647 w 1594"/>
              <a:gd name="T55" fmla="*/ 2147483647 h 1670"/>
              <a:gd name="T56" fmla="*/ 2147483647 w 1594"/>
              <a:gd name="T57" fmla="*/ 2147483647 h 1670"/>
              <a:gd name="T58" fmla="*/ 2147483647 w 1594"/>
              <a:gd name="T59" fmla="*/ 2147483647 h 1670"/>
              <a:gd name="T60" fmla="*/ 2147483647 w 1594"/>
              <a:gd name="T61" fmla="*/ 2147483647 h 1670"/>
              <a:gd name="T62" fmla="*/ 2147483647 w 1594"/>
              <a:gd name="T63" fmla="*/ 2147483647 h 1670"/>
              <a:gd name="T64" fmla="*/ 2147483647 w 1594"/>
              <a:gd name="T65" fmla="*/ 2147483647 h 1670"/>
              <a:gd name="T66" fmla="*/ 2147483647 w 1594"/>
              <a:gd name="T67" fmla="*/ 2147483647 h 1670"/>
              <a:gd name="T68" fmla="*/ 2147483647 w 1594"/>
              <a:gd name="T69" fmla="*/ 2147483647 h 1670"/>
              <a:gd name="T70" fmla="*/ 2147483647 w 1594"/>
              <a:gd name="T71" fmla="*/ 2147483647 h 1670"/>
              <a:gd name="T72" fmla="*/ 2147483647 w 1594"/>
              <a:gd name="T73" fmla="*/ 2147483647 h 1670"/>
              <a:gd name="T74" fmla="*/ 2147483647 w 1594"/>
              <a:gd name="T75" fmla="*/ 2147483647 h 1670"/>
              <a:gd name="T76" fmla="*/ 2147483647 w 1594"/>
              <a:gd name="T77" fmla="*/ 2147483647 h 1670"/>
              <a:gd name="T78" fmla="*/ 2147483647 w 1594"/>
              <a:gd name="T79" fmla="*/ 2147483647 h 1670"/>
              <a:gd name="T80" fmla="*/ 2147483647 w 1594"/>
              <a:gd name="T81" fmla="*/ 2147483647 h 1670"/>
              <a:gd name="T82" fmla="*/ 2147483647 w 1594"/>
              <a:gd name="T83" fmla="*/ 2147483647 h 1670"/>
              <a:gd name="T84" fmla="*/ 2147483647 w 1594"/>
              <a:gd name="T85" fmla="*/ 2147483647 h 1670"/>
              <a:gd name="T86" fmla="*/ 2147483647 w 1594"/>
              <a:gd name="T87" fmla="*/ 2147483647 h 1670"/>
              <a:gd name="T88" fmla="*/ 2147483647 w 1594"/>
              <a:gd name="T89" fmla="*/ 2147483647 h 1670"/>
              <a:gd name="T90" fmla="*/ 2147483647 w 1594"/>
              <a:gd name="T91" fmla="*/ 2147483647 h 1670"/>
              <a:gd name="T92" fmla="*/ 2147483647 w 1594"/>
              <a:gd name="T93" fmla="*/ 2147483647 h 1670"/>
              <a:gd name="T94" fmla="*/ 2147483647 w 1594"/>
              <a:gd name="T95" fmla="*/ 2147483647 h 1670"/>
              <a:gd name="T96" fmla="*/ 2147483647 w 1594"/>
              <a:gd name="T97" fmla="*/ 2147483647 h 1670"/>
              <a:gd name="T98" fmla="*/ 2147483647 w 1594"/>
              <a:gd name="T99" fmla="*/ 2147483647 h 1670"/>
              <a:gd name="T100" fmla="*/ 2147483647 w 1594"/>
              <a:gd name="T101" fmla="*/ 2147483647 h 1670"/>
              <a:gd name="T102" fmla="*/ 2147483647 w 1594"/>
              <a:gd name="T103" fmla="*/ 2147483647 h 1670"/>
              <a:gd name="T104" fmla="*/ 2147483647 w 1594"/>
              <a:gd name="T105" fmla="*/ 2147483647 h 1670"/>
              <a:gd name="T106" fmla="*/ 2147483647 w 1594"/>
              <a:gd name="T107" fmla="*/ 2147483647 h 1670"/>
              <a:gd name="T108" fmla="*/ 2147483647 w 1594"/>
              <a:gd name="T109" fmla="*/ 2147483647 h 1670"/>
              <a:gd name="T110" fmla="*/ 2147483647 w 1594"/>
              <a:gd name="T111" fmla="*/ 2147483647 h 1670"/>
              <a:gd name="T112" fmla="*/ 2147483647 w 1594"/>
              <a:gd name="T113" fmla="*/ 2147483647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GB"/>
          </a:p>
        </p:txBody>
      </p:sp>
      <p:sp>
        <p:nvSpPr>
          <p:cNvPr id="881" name="Freeform 465"/>
          <p:cNvSpPr>
            <a:spLocks/>
          </p:cNvSpPr>
          <p:nvPr>
            <p:custDataLst>
              <p:tags r:id="rId303"/>
            </p:custDataLst>
          </p:nvPr>
        </p:nvSpPr>
        <p:spPr bwMode="auto">
          <a:xfrm>
            <a:off x="3798888" y="4033292"/>
            <a:ext cx="158750" cy="206375"/>
          </a:xfrm>
          <a:custGeom>
            <a:avLst/>
            <a:gdLst>
              <a:gd name="T0" fmla="*/ 2147483647 w 359"/>
              <a:gd name="T1" fmla="*/ 2147483647 h 394"/>
              <a:gd name="T2" fmla="*/ 2147483647 w 359"/>
              <a:gd name="T3" fmla="*/ 2147483647 h 394"/>
              <a:gd name="T4" fmla="*/ 2147483647 w 359"/>
              <a:gd name="T5" fmla="*/ 2147483647 h 394"/>
              <a:gd name="T6" fmla="*/ 2147483647 w 359"/>
              <a:gd name="T7" fmla="*/ 2147483647 h 394"/>
              <a:gd name="T8" fmla="*/ 2147483647 w 359"/>
              <a:gd name="T9" fmla="*/ 2147483647 h 394"/>
              <a:gd name="T10" fmla="*/ 2147483647 w 359"/>
              <a:gd name="T11" fmla="*/ 2147483647 h 394"/>
              <a:gd name="T12" fmla="*/ 2147483647 w 359"/>
              <a:gd name="T13" fmla="*/ 2147483647 h 394"/>
              <a:gd name="T14" fmla="*/ 0 w 359"/>
              <a:gd name="T15" fmla="*/ 2147483647 h 394"/>
              <a:gd name="T16" fmla="*/ 2147483647 w 359"/>
              <a:gd name="T17" fmla="*/ 2147483647 h 394"/>
              <a:gd name="T18" fmla="*/ 2147483647 w 359"/>
              <a:gd name="T19" fmla="*/ 2147483647 h 394"/>
              <a:gd name="T20" fmla="*/ 2147483647 w 359"/>
              <a:gd name="T21" fmla="*/ 2147483647 h 394"/>
              <a:gd name="T22" fmla="*/ 2147483647 w 359"/>
              <a:gd name="T23" fmla="*/ 2147483647 h 394"/>
              <a:gd name="T24" fmla="*/ 2147483647 w 359"/>
              <a:gd name="T25" fmla="*/ 2147483647 h 394"/>
              <a:gd name="T26" fmla="*/ 2147483647 w 359"/>
              <a:gd name="T27" fmla="*/ 2147483647 h 394"/>
              <a:gd name="T28" fmla="*/ 2147483647 w 359"/>
              <a:gd name="T29" fmla="*/ 2147483647 h 394"/>
              <a:gd name="T30" fmla="*/ 2147483647 w 359"/>
              <a:gd name="T31" fmla="*/ 2147483647 h 394"/>
              <a:gd name="T32" fmla="*/ 2147483647 w 359"/>
              <a:gd name="T33" fmla="*/ 2147483647 h 394"/>
              <a:gd name="T34" fmla="*/ 2147483647 w 359"/>
              <a:gd name="T35" fmla="*/ 2147483647 h 394"/>
              <a:gd name="T36" fmla="*/ 2147483647 w 359"/>
              <a:gd name="T37" fmla="*/ 0 h 394"/>
              <a:gd name="T38" fmla="*/ 2147483647 w 359"/>
              <a:gd name="T39" fmla="*/ 2147483647 h 394"/>
              <a:gd name="T40" fmla="*/ 2147483647 w 359"/>
              <a:gd name="T41" fmla="*/ 2147483647 h 394"/>
              <a:gd name="T42" fmla="*/ 2147483647 w 359"/>
              <a:gd name="T43" fmla="*/ 2147483647 h 394"/>
              <a:gd name="T44" fmla="*/ 2147483647 w 359"/>
              <a:gd name="T45" fmla="*/ 2147483647 h 394"/>
              <a:gd name="T46" fmla="*/ 2147483647 w 359"/>
              <a:gd name="T47" fmla="*/ 2147483647 h 394"/>
              <a:gd name="T48" fmla="*/ 2147483647 w 359"/>
              <a:gd name="T49" fmla="*/ 2147483647 h 394"/>
              <a:gd name="T50" fmla="*/ 2147483647 w 359"/>
              <a:gd name="T51" fmla="*/ 2147483647 h 394"/>
              <a:gd name="T52" fmla="*/ 2147483647 w 359"/>
              <a:gd name="T53" fmla="*/ 2147483647 h 394"/>
              <a:gd name="T54" fmla="*/ 2147483647 w 359"/>
              <a:gd name="T55" fmla="*/ 2147483647 h 394"/>
              <a:gd name="T56" fmla="*/ 2147483647 w 359"/>
              <a:gd name="T57" fmla="*/ 2147483647 h 394"/>
              <a:gd name="T58" fmla="*/ 2147483647 w 359"/>
              <a:gd name="T59" fmla="*/ 2147483647 h 394"/>
              <a:gd name="T60" fmla="*/ 2147483647 w 359"/>
              <a:gd name="T61" fmla="*/ 2147483647 h 394"/>
              <a:gd name="T62" fmla="*/ 2147483647 w 359"/>
              <a:gd name="T63" fmla="*/ 2147483647 h 394"/>
              <a:gd name="T64" fmla="*/ 2147483647 w 359"/>
              <a:gd name="T65" fmla="*/ 2147483647 h 394"/>
              <a:gd name="T66" fmla="*/ 2147483647 w 359"/>
              <a:gd name="T67" fmla="*/ 2147483647 h 394"/>
              <a:gd name="T68" fmla="*/ 2147483647 w 359"/>
              <a:gd name="T69" fmla="*/ 2147483647 h 394"/>
              <a:gd name="T70" fmla="*/ 2147483647 w 359"/>
              <a:gd name="T71" fmla="*/ 2147483647 h 394"/>
              <a:gd name="T72" fmla="*/ 2147483647 w 359"/>
              <a:gd name="T73" fmla="*/ 2147483647 h 394"/>
              <a:gd name="T74" fmla="*/ 2147483647 w 359"/>
              <a:gd name="T75" fmla="*/ 2147483647 h 394"/>
              <a:gd name="T76" fmla="*/ 2147483647 w 359"/>
              <a:gd name="T77" fmla="*/ 2147483647 h 394"/>
              <a:gd name="T78" fmla="*/ 2147483647 w 359"/>
              <a:gd name="T79" fmla="*/ 2147483647 h 394"/>
              <a:gd name="T80" fmla="*/ 2147483647 w 359"/>
              <a:gd name="T81" fmla="*/ 2147483647 h 394"/>
              <a:gd name="T82" fmla="*/ 2147483647 w 359"/>
              <a:gd name="T83" fmla="*/ 2147483647 h 394"/>
              <a:gd name="T84" fmla="*/ 2147483647 w 359"/>
              <a:gd name="T85" fmla="*/ 2147483647 h 394"/>
              <a:gd name="T86" fmla="*/ 2147483647 w 359"/>
              <a:gd name="T87" fmla="*/ 2147483647 h 394"/>
              <a:gd name="T88" fmla="*/ 2147483647 w 359"/>
              <a:gd name="T89" fmla="*/ 2147483647 h 394"/>
              <a:gd name="T90" fmla="*/ 2147483647 w 359"/>
              <a:gd name="T91" fmla="*/ 2147483647 h 394"/>
              <a:gd name="T92" fmla="*/ 2147483647 w 359"/>
              <a:gd name="T93" fmla="*/ 2147483647 h 394"/>
              <a:gd name="T94" fmla="*/ 2147483647 w 359"/>
              <a:gd name="T95" fmla="*/ 2147483647 h 394"/>
              <a:gd name="T96" fmla="*/ 2147483647 w 359"/>
              <a:gd name="T97" fmla="*/ 2147483647 h 394"/>
              <a:gd name="T98" fmla="*/ 2147483647 w 359"/>
              <a:gd name="T99" fmla="*/ 2147483647 h 394"/>
              <a:gd name="T100" fmla="*/ 2147483647 w 359"/>
              <a:gd name="T101" fmla="*/ 2147483647 h 394"/>
              <a:gd name="T102" fmla="*/ 2147483647 w 359"/>
              <a:gd name="T103" fmla="*/ 2147483647 h 394"/>
              <a:gd name="T104" fmla="*/ 2147483647 w 359"/>
              <a:gd name="T105" fmla="*/ 2147483647 h 394"/>
              <a:gd name="T106" fmla="*/ 2147483647 w 359"/>
              <a:gd name="T107" fmla="*/ 2147483647 h 394"/>
              <a:gd name="T108" fmla="*/ 2147483647 w 359"/>
              <a:gd name="T109" fmla="*/ 2147483647 h 394"/>
              <a:gd name="T110" fmla="*/ 2147483647 w 359"/>
              <a:gd name="T111" fmla="*/ 2147483647 h 394"/>
              <a:gd name="T112" fmla="*/ 2147483647 w 359"/>
              <a:gd name="T113" fmla="*/ 2147483647 h 394"/>
              <a:gd name="T114" fmla="*/ 2147483647 w 359"/>
              <a:gd name="T115" fmla="*/ 2147483647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00B050"/>
          </a:solidFill>
          <a:ln w="9525" cmpd="sng">
            <a:solidFill>
              <a:srgbClr val="FFFFFF"/>
            </a:solidFill>
            <a:prstDash val="solid"/>
            <a:round/>
            <a:headEnd/>
            <a:tailEnd/>
          </a:ln>
        </p:spPr>
        <p:txBody>
          <a:bodyPr/>
          <a:lstStyle/>
          <a:p>
            <a:endParaRPr lang="en-GB"/>
          </a:p>
        </p:txBody>
      </p:sp>
      <p:sp>
        <p:nvSpPr>
          <p:cNvPr id="882" name="Freeform 466"/>
          <p:cNvSpPr>
            <a:spLocks/>
          </p:cNvSpPr>
          <p:nvPr>
            <p:custDataLst>
              <p:tags r:id="rId304"/>
            </p:custDataLst>
          </p:nvPr>
        </p:nvSpPr>
        <p:spPr bwMode="auto">
          <a:xfrm>
            <a:off x="4867275" y="4228554"/>
            <a:ext cx="192088" cy="271463"/>
          </a:xfrm>
          <a:custGeom>
            <a:avLst/>
            <a:gdLst>
              <a:gd name="T0" fmla="*/ 2147483647 w 449"/>
              <a:gd name="T1" fmla="*/ 2147483647 h 523"/>
              <a:gd name="T2" fmla="*/ 2147483647 w 449"/>
              <a:gd name="T3" fmla="*/ 2147483647 h 523"/>
              <a:gd name="T4" fmla="*/ 2147483647 w 449"/>
              <a:gd name="T5" fmla="*/ 2147483647 h 523"/>
              <a:gd name="T6" fmla="*/ 2147483647 w 449"/>
              <a:gd name="T7" fmla="*/ 2147483647 h 523"/>
              <a:gd name="T8" fmla="*/ 2147483647 w 449"/>
              <a:gd name="T9" fmla="*/ 2147483647 h 523"/>
              <a:gd name="T10" fmla="*/ 2147483647 w 449"/>
              <a:gd name="T11" fmla="*/ 2147483647 h 523"/>
              <a:gd name="T12" fmla="*/ 2147483647 w 449"/>
              <a:gd name="T13" fmla="*/ 2147483647 h 523"/>
              <a:gd name="T14" fmla="*/ 2147483647 w 449"/>
              <a:gd name="T15" fmla="*/ 2147483647 h 523"/>
              <a:gd name="T16" fmla="*/ 2147483647 w 449"/>
              <a:gd name="T17" fmla="*/ 2147483647 h 523"/>
              <a:gd name="T18" fmla="*/ 2147483647 w 449"/>
              <a:gd name="T19" fmla="*/ 2147483647 h 523"/>
              <a:gd name="T20" fmla="*/ 2147483647 w 449"/>
              <a:gd name="T21" fmla="*/ 2147483647 h 523"/>
              <a:gd name="T22" fmla="*/ 2147483647 w 449"/>
              <a:gd name="T23" fmla="*/ 2147483647 h 523"/>
              <a:gd name="T24" fmla="*/ 2147483647 w 449"/>
              <a:gd name="T25" fmla="*/ 2147483647 h 523"/>
              <a:gd name="T26" fmla="*/ 2147483647 w 449"/>
              <a:gd name="T27" fmla="*/ 2147483647 h 523"/>
              <a:gd name="T28" fmla="*/ 2147483647 w 449"/>
              <a:gd name="T29" fmla="*/ 2147483647 h 523"/>
              <a:gd name="T30" fmla="*/ 2147483647 w 449"/>
              <a:gd name="T31" fmla="*/ 2147483647 h 523"/>
              <a:gd name="T32" fmla="*/ 2147483647 w 449"/>
              <a:gd name="T33" fmla="*/ 2147483647 h 523"/>
              <a:gd name="T34" fmla="*/ 2147483647 w 449"/>
              <a:gd name="T35" fmla="*/ 2147483647 h 523"/>
              <a:gd name="T36" fmla="*/ 2147483647 w 449"/>
              <a:gd name="T37" fmla="*/ 2147483647 h 523"/>
              <a:gd name="T38" fmla="*/ 2147483647 w 449"/>
              <a:gd name="T39" fmla="*/ 2147483647 h 523"/>
              <a:gd name="T40" fmla="*/ 2147483647 w 449"/>
              <a:gd name="T41" fmla="*/ 2147483647 h 523"/>
              <a:gd name="T42" fmla="*/ 2147483647 w 449"/>
              <a:gd name="T43" fmla="*/ 2147483647 h 523"/>
              <a:gd name="T44" fmla="*/ 2147483647 w 449"/>
              <a:gd name="T45" fmla="*/ 2147483647 h 523"/>
              <a:gd name="T46" fmla="*/ 2147483647 w 449"/>
              <a:gd name="T47" fmla="*/ 2147483647 h 523"/>
              <a:gd name="T48" fmla="*/ 2147483647 w 449"/>
              <a:gd name="T49" fmla="*/ 2147483647 h 523"/>
              <a:gd name="T50" fmla="*/ 2147483647 w 449"/>
              <a:gd name="T51" fmla="*/ 0 h 523"/>
              <a:gd name="T52" fmla="*/ 2147483647 w 449"/>
              <a:gd name="T53" fmla="*/ 0 h 523"/>
              <a:gd name="T54" fmla="*/ 2147483647 w 449"/>
              <a:gd name="T55" fmla="*/ 0 h 523"/>
              <a:gd name="T56" fmla="*/ 2147483647 w 449"/>
              <a:gd name="T57" fmla="*/ 2147483647 h 523"/>
              <a:gd name="T58" fmla="*/ 2147483647 w 449"/>
              <a:gd name="T59" fmla="*/ 2147483647 h 523"/>
              <a:gd name="T60" fmla="*/ 2147483647 w 449"/>
              <a:gd name="T61" fmla="*/ 2147483647 h 523"/>
              <a:gd name="T62" fmla="*/ 2147483647 w 449"/>
              <a:gd name="T63" fmla="*/ 2147483647 h 523"/>
              <a:gd name="T64" fmla="*/ 2147483647 w 449"/>
              <a:gd name="T65" fmla="*/ 2147483647 h 523"/>
              <a:gd name="T66" fmla="*/ 2147483647 w 449"/>
              <a:gd name="T67" fmla="*/ 2147483647 h 523"/>
              <a:gd name="T68" fmla="*/ 2147483647 w 449"/>
              <a:gd name="T69" fmla="*/ 2147483647 h 523"/>
              <a:gd name="T70" fmla="*/ 2147483647 w 449"/>
              <a:gd name="T71" fmla="*/ 2147483647 h 523"/>
              <a:gd name="T72" fmla="*/ 2147483647 w 449"/>
              <a:gd name="T73" fmla="*/ 2147483647 h 523"/>
              <a:gd name="T74" fmla="*/ 2147483647 w 449"/>
              <a:gd name="T75" fmla="*/ 2147483647 h 523"/>
              <a:gd name="T76" fmla="*/ 2147483647 w 449"/>
              <a:gd name="T77" fmla="*/ 2147483647 h 523"/>
              <a:gd name="T78" fmla="*/ 2147483647 w 449"/>
              <a:gd name="T79" fmla="*/ 2147483647 h 523"/>
              <a:gd name="T80" fmla="*/ 2147483647 w 449"/>
              <a:gd name="T81" fmla="*/ 2147483647 h 523"/>
              <a:gd name="T82" fmla="*/ 2147483647 w 449"/>
              <a:gd name="T83" fmla="*/ 2147483647 h 523"/>
              <a:gd name="T84" fmla="*/ 2147483647 w 449"/>
              <a:gd name="T85" fmla="*/ 2147483647 h 523"/>
              <a:gd name="T86" fmla="*/ 2147483647 w 449"/>
              <a:gd name="T87" fmla="*/ 2147483647 h 523"/>
              <a:gd name="T88" fmla="*/ 2147483647 w 449"/>
              <a:gd name="T89" fmla="*/ 2147483647 h 523"/>
              <a:gd name="T90" fmla="*/ 2147483647 w 449"/>
              <a:gd name="T91" fmla="*/ 2147483647 h 523"/>
              <a:gd name="T92" fmla="*/ 2147483647 w 449"/>
              <a:gd name="T93" fmla="*/ 2147483647 h 523"/>
              <a:gd name="T94" fmla="*/ 2147483647 w 449"/>
              <a:gd name="T95" fmla="*/ 2147483647 h 523"/>
              <a:gd name="T96" fmla="*/ 2147483647 w 449"/>
              <a:gd name="T97" fmla="*/ 2147483647 h 523"/>
              <a:gd name="T98" fmla="*/ 2147483647 w 449"/>
              <a:gd name="T99" fmla="*/ 2147483647 h 523"/>
              <a:gd name="T100" fmla="*/ 2147483647 w 449"/>
              <a:gd name="T101" fmla="*/ 2147483647 h 523"/>
              <a:gd name="T102" fmla="*/ 2147483647 w 449"/>
              <a:gd name="T103" fmla="*/ 2147483647 h 523"/>
              <a:gd name="T104" fmla="*/ 2147483647 w 449"/>
              <a:gd name="T105" fmla="*/ 2147483647 h 523"/>
              <a:gd name="T106" fmla="*/ 2147483647 w 449"/>
              <a:gd name="T107" fmla="*/ 2147483647 h 523"/>
              <a:gd name="T108" fmla="*/ 2147483647 w 449"/>
              <a:gd name="T109" fmla="*/ 2147483647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GB"/>
          </a:p>
        </p:txBody>
      </p:sp>
      <p:sp>
        <p:nvSpPr>
          <p:cNvPr id="883" name="Freeform 467"/>
          <p:cNvSpPr>
            <a:spLocks/>
          </p:cNvSpPr>
          <p:nvPr>
            <p:custDataLst>
              <p:tags r:id="rId305"/>
            </p:custDataLst>
          </p:nvPr>
        </p:nvSpPr>
        <p:spPr bwMode="auto">
          <a:xfrm>
            <a:off x="4849813" y="3314154"/>
            <a:ext cx="101600" cy="130175"/>
          </a:xfrm>
          <a:custGeom>
            <a:avLst/>
            <a:gdLst>
              <a:gd name="T0" fmla="*/ 2147483647 w 226"/>
              <a:gd name="T1" fmla="*/ 2147483647 h 246"/>
              <a:gd name="T2" fmla="*/ 2147483647 w 226"/>
              <a:gd name="T3" fmla="*/ 2147483647 h 246"/>
              <a:gd name="T4" fmla="*/ 2147483647 w 226"/>
              <a:gd name="T5" fmla="*/ 2147483647 h 246"/>
              <a:gd name="T6" fmla="*/ 2147483647 w 226"/>
              <a:gd name="T7" fmla="*/ 2147483647 h 246"/>
              <a:gd name="T8" fmla="*/ 2147483647 w 226"/>
              <a:gd name="T9" fmla="*/ 2147483647 h 246"/>
              <a:gd name="T10" fmla="*/ 2147483647 w 226"/>
              <a:gd name="T11" fmla="*/ 2147483647 h 246"/>
              <a:gd name="T12" fmla="*/ 2147483647 w 226"/>
              <a:gd name="T13" fmla="*/ 2147483647 h 246"/>
              <a:gd name="T14" fmla="*/ 2147483647 w 226"/>
              <a:gd name="T15" fmla="*/ 2147483647 h 246"/>
              <a:gd name="T16" fmla="*/ 2147483647 w 226"/>
              <a:gd name="T17" fmla="*/ 2147483647 h 246"/>
              <a:gd name="T18" fmla="*/ 2147483647 w 226"/>
              <a:gd name="T19" fmla="*/ 2147483647 h 246"/>
              <a:gd name="T20" fmla="*/ 2147483647 w 226"/>
              <a:gd name="T21" fmla="*/ 2147483647 h 246"/>
              <a:gd name="T22" fmla="*/ 2147483647 w 226"/>
              <a:gd name="T23" fmla="*/ 2147483647 h 246"/>
              <a:gd name="T24" fmla="*/ 2147483647 w 226"/>
              <a:gd name="T25" fmla="*/ 2147483647 h 246"/>
              <a:gd name="T26" fmla="*/ 2147483647 w 226"/>
              <a:gd name="T27" fmla="*/ 2147483647 h 246"/>
              <a:gd name="T28" fmla="*/ 2147483647 w 226"/>
              <a:gd name="T29" fmla="*/ 2147483647 h 246"/>
              <a:gd name="T30" fmla="*/ 2147483647 w 226"/>
              <a:gd name="T31" fmla="*/ 2147483647 h 246"/>
              <a:gd name="T32" fmla="*/ 2147483647 w 226"/>
              <a:gd name="T33" fmla="*/ 2147483647 h 246"/>
              <a:gd name="T34" fmla="*/ 2147483647 w 226"/>
              <a:gd name="T35" fmla="*/ 2147483647 h 246"/>
              <a:gd name="T36" fmla="*/ 2147483647 w 226"/>
              <a:gd name="T37" fmla="*/ 2147483647 h 246"/>
              <a:gd name="T38" fmla="*/ 2147483647 w 226"/>
              <a:gd name="T39" fmla="*/ 2147483647 h 246"/>
              <a:gd name="T40" fmla="*/ 2147483647 w 226"/>
              <a:gd name="T41" fmla="*/ 2147483647 h 246"/>
              <a:gd name="T42" fmla="*/ 2147483647 w 226"/>
              <a:gd name="T43" fmla="*/ 2147483647 h 246"/>
              <a:gd name="T44" fmla="*/ 2147483647 w 226"/>
              <a:gd name="T45" fmla="*/ 2147483647 h 246"/>
              <a:gd name="T46" fmla="*/ 2147483647 w 226"/>
              <a:gd name="T47" fmla="*/ 2147483647 h 246"/>
              <a:gd name="T48" fmla="*/ 2147483647 w 226"/>
              <a:gd name="T49" fmla="*/ 2147483647 h 246"/>
              <a:gd name="T50" fmla="*/ 2147483647 w 226"/>
              <a:gd name="T51" fmla="*/ 2147483647 h 246"/>
              <a:gd name="T52" fmla="*/ 2147483647 w 226"/>
              <a:gd name="T53" fmla="*/ 2147483647 h 246"/>
              <a:gd name="T54" fmla="*/ 2147483647 w 226"/>
              <a:gd name="T55" fmla="*/ 2147483647 h 246"/>
              <a:gd name="T56" fmla="*/ 2147483647 w 226"/>
              <a:gd name="T57" fmla="*/ 2147483647 h 246"/>
              <a:gd name="T58" fmla="*/ 2147483647 w 226"/>
              <a:gd name="T59" fmla="*/ 2147483647 h 246"/>
              <a:gd name="T60" fmla="*/ 2147483647 w 226"/>
              <a:gd name="T61" fmla="*/ 2147483647 h 246"/>
              <a:gd name="T62" fmla="*/ 2147483647 w 226"/>
              <a:gd name="T63" fmla="*/ 2147483647 h 246"/>
              <a:gd name="T64" fmla="*/ 2147483647 w 226"/>
              <a:gd name="T65" fmla="*/ 2147483647 h 246"/>
              <a:gd name="T66" fmla="*/ 2147483647 w 226"/>
              <a:gd name="T67" fmla="*/ 214748364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GB"/>
          </a:p>
        </p:txBody>
      </p:sp>
      <p:sp>
        <p:nvSpPr>
          <p:cNvPr id="884" name="Freeform 468"/>
          <p:cNvSpPr>
            <a:spLocks/>
          </p:cNvSpPr>
          <p:nvPr>
            <p:custDataLst>
              <p:tags r:id="rId306"/>
            </p:custDataLst>
          </p:nvPr>
        </p:nvSpPr>
        <p:spPr bwMode="auto">
          <a:xfrm>
            <a:off x="5148263" y="3417342"/>
            <a:ext cx="22225" cy="55562"/>
          </a:xfrm>
          <a:custGeom>
            <a:avLst/>
            <a:gdLst>
              <a:gd name="T0" fmla="*/ 2147483647 w 60"/>
              <a:gd name="T1" fmla="*/ 0 h 81"/>
              <a:gd name="T2" fmla="*/ 2147483647 w 60"/>
              <a:gd name="T3" fmla="*/ 2147483647 h 81"/>
              <a:gd name="T4" fmla="*/ 2147483647 w 60"/>
              <a:gd name="T5" fmla="*/ 2147483647 h 81"/>
              <a:gd name="T6" fmla="*/ 2147483647 w 60"/>
              <a:gd name="T7" fmla="*/ 2147483647 h 81"/>
              <a:gd name="T8" fmla="*/ 2147483647 w 60"/>
              <a:gd name="T9" fmla="*/ 2147483647 h 81"/>
              <a:gd name="T10" fmla="*/ 2147483647 w 60"/>
              <a:gd name="T11" fmla="*/ 2147483647 h 81"/>
              <a:gd name="T12" fmla="*/ 2147483647 w 60"/>
              <a:gd name="T13" fmla="*/ 0 h 81"/>
              <a:gd name="T14" fmla="*/ 2147483647 w 60"/>
              <a:gd name="T15" fmla="*/ 2147483647 h 81"/>
              <a:gd name="T16" fmla="*/ 2147483647 w 60"/>
              <a:gd name="T17" fmla="*/ 2147483647 h 81"/>
              <a:gd name="T18" fmla="*/ 2147483647 w 60"/>
              <a:gd name="T19" fmla="*/ 2147483647 h 81"/>
              <a:gd name="T20" fmla="*/ 2147483647 w 60"/>
              <a:gd name="T21" fmla="*/ 2147483647 h 81"/>
              <a:gd name="T22" fmla="*/ 2147483647 w 60"/>
              <a:gd name="T23" fmla="*/ 2147483647 h 81"/>
              <a:gd name="T24" fmla="*/ 2147483647 w 60"/>
              <a:gd name="T25" fmla="*/ 2147483647 h 81"/>
              <a:gd name="T26" fmla="*/ 2147483647 w 60"/>
              <a:gd name="T27" fmla="*/ 2147483647 h 81"/>
              <a:gd name="T28" fmla="*/ 2147483647 w 60"/>
              <a:gd name="T29" fmla="*/ 2147483647 h 81"/>
              <a:gd name="T30" fmla="*/ 2147483647 w 60"/>
              <a:gd name="T31" fmla="*/ 2147483647 h 81"/>
              <a:gd name="T32" fmla="*/ 2147483647 w 60"/>
              <a:gd name="T33" fmla="*/ 2147483647 h 81"/>
              <a:gd name="T34" fmla="*/ 2147483647 w 60"/>
              <a:gd name="T35" fmla="*/ 2147483647 h 81"/>
              <a:gd name="T36" fmla="*/ 2147483647 w 60"/>
              <a:gd name="T37" fmla="*/ 2147483647 h 81"/>
              <a:gd name="T38" fmla="*/ 0 w 60"/>
              <a:gd name="T39" fmla="*/ 2147483647 h 81"/>
              <a:gd name="T40" fmla="*/ 2147483647 w 60"/>
              <a:gd name="T41" fmla="*/ 2147483647 h 81"/>
              <a:gd name="T42" fmla="*/ 2147483647 w 60"/>
              <a:gd name="T43" fmla="*/ 2147483647 h 81"/>
              <a:gd name="T44" fmla="*/ 2147483647 w 60"/>
              <a:gd name="T45" fmla="*/ 0 h 81"/>
              <a:gd name="T46" fmla="*/ 2147483647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885" name="Freeform 469"/>
          <p:cNvSpPr>
            <a:spLocks/>
          </p:cNvSpPr>
          <p:nvPr>
            <p:custDataLst>
              <p:tags r:id="rId307"/>
            </p:custDataLst>
          </p:nvPr>
        </p:nvSpPr>
        <p:spPr bwMode="auto">
          <a:xfrm>
            <a:off x="4435475" y="2552154"/>
            <a:ext cx="161925" cy="66675"/>
          </a:xfrm>
          <a:custGeom>
            <a:avLst/>
            <a:gdLst>
              <a:gd name="T0" fmla="*/ 2147483647 w 370"/>
              <a:gd name="T1" fmla="*/ 2147483647 h 129"/>
              <a:gd name="T2" fmla="*/ 2147483647 w 370"/>
              <a:gd name="T3" fmla="*/ 2147483647 h 129"/>
              <a:gd name="T4" fmla="*/ 2147483647 w 370"/>
              <a:gd name="T5" fmla="*/ 2147483647 h 129"/>
              <a:gd name="T6" fmla="*/ 2147483647 w 370"/>
              <a:gd name="T7" fmla="*/ 2147483647 h 129"/>
              <a:gd name="T8" fmla="*/ 2147483647 w 370"/>
              <a:gd name="T9" fmla="*/ 2147483647 h 129"/>
              <a:gd name="T10" fmla="*/ 2147483647 w 370"/>
              <a:gd name="T11" fmla="*/ 2147483647 h 129"/>
              <a:gd name="T12" fmla="*/ 2147483647 w 370"/>
              <a:gd name="T13" fmla="*/ 2147483647 h 129"/>
              <a:gd name="T14" fmla="*/ 2147483647 w 370"/>
              <a:gd name="T15" fmla="*/ 2147483647 h 129"/>
              <a:gd name="T16" fmla="*/ 2147483647 w 370"/>
              <a:gd name="T17" fmla="*/ 2147483647 h 129"/>
              <a:gd name="T18" fmla="*/ 2147483647 w 370"/>
              <a:gd name="T19" fmla="*/ 2147483647 h 129"/>
              <a:gd name="T20" fmla="*/ 2147483647 w 370"/>
              <a:gd name="T21" fmla="*/ 2147483647 h 129"/>
              <a:gd name="T22" fmla="*/ 2147483647 w 370"/>
              <a:gd name="T23" fmla="*/ 2147483647 h 129"/>
              <a:gd name="T24" fmla="*/ 2147483647 w 370"/>
              <a:gd name="T25" fmla="*/ 2147483647 h 129"/>
              <a:gd name="T26" fmla="*/ 2147483647 w 370"/>
              <a:gd name="T27" fmla="*/ 0 h 129"/>
              <a:gd name="T28" fmla="*/ 2147483647 w 370"/>
              <a:gd name="T29" fmla="*/ 0 h 129"/>
              <a:gd name="T30" fmla="*/ 2147483647 w 370"/>
              <a:gd name="T31" fmla="*/ 2147483647 h 129"/>
              <a:gd name="T32" fmla="*/ 2147483647 w 370"/>
              <a:gd name="T33" fmla="*/ 2147483647 h 129"/>
              <a:gd name="T34" fmla="*/ 2147483647 w 370"/>
              <a:gd name="T35" fmla="*/ 2147483647 h 129"/>
              <a:gd name="T36" fmla="*/ 2147483647 w 370"/>
              <a:gd name="T37" fmla="*/ 2147483647 h 129"/>
              <a:gd name="T38" fmla="*/ 2147483647 w 370"/>
              <a:gd name="T39" fmla="*/ 2147483647 h 129"/>
              <a:gd name="T40" fmla="*/ 2147483647 w 370"/>
              <a:gd name="T41" fmla="*/ 2147483647 h 129"/>
              <a:gd name="T42" fmla="*/ 2147483647 w 370"/>
              <a:gd name="T43" fmla="*/ 2147483647 h 129"/>
              <a:gd name="T44" fmla="*/ 2147483647 w 370"/>
              <a:gd name="T45" fmla="*/ 2147483647 h 129"/>
              <a:gd name="T46" fmla="*/ 2147483647 w 370"/>
              <a:gd name="T47" fmla="*/ 2147483647 h 129"/>
              <a:gd name="T48" fmla="*/ 2147483647 w 370"/>
              <a:gd name="T49" fmla="*/ 2147483647 h 129"/>
              <a:gd name="T50" fmla="*/ 2147483647 w 370"/>
              <a:gd name="T51" fmla="*/ 2147483647 h 129"/>
              <a:gd name="T52" fmla="*/ 2147483647 w 370"/>
              <a:gd name="T53" fmla="*/ 2147483647 h 129"/>
              <a:gd name="T54" fmla="*/ 2147483647 w 370"/>
              <a:gd name="T55" fmla="*/ 2147483647 h 129"/>
              <a:gd name="T56" fmla="*/ 2147483647 w 370"/>
              <a:gd name="T57" fmla="*/ 2147483647 h 129"/>
              <a:gd name="T58" fmla="*/ 2147483647 w 370"/>
              <a:gd name="T59" fmla="*/ 2147483647 h 129"/>
              <a:gd name="T60" fmla="*/ 2147483647 w 370"/>
              <a:gd name="T61" fmla="*/ 2147483647 h 129"/>
              <a:gd name="T62" fmla="*/ 2147483647 w 370"/>
              <a:gd name="T63" fmla="*/ 2147483647 h 129"/>
              <a:gd name="T64" fmla="*/ 2147483647 w 370"/>
              <a:gd name="T65" fmla="*/ 2147483647 h 129"/>
              <a:gd name="T66" fmla="*/ 2147483647 w 370"/>
              <a:gd name="T67" fmla="*/ 2147483647 h 129"/>
              <a:gd name="T68" fmla="*/ 2147483647 w 370"/>
              <a:gd name="T69" fmla="*/ 2147483647 h 129"/>
              <a:gd name="T70" fmla="*/ 2147483647 w 370"/>
              <a:gd name="T71" fmla="*/ 2147483647 h 129"/>
              <a:gd name="T72" fmla="*/ 2147483647 w 370"/>
              <a:gd name="T73" fmla="*/ 2147483647 h 129"/>
              <a:gd name="T74" fmla="*/ 2147483647 w 370"/>
              <a:gd name="T75" fmla="*/ 2147483647 h 129"/>
              <a:gd name="T76" fmla="*/ 0 w 370"/>
              <a:gd name="T77" fmla="*/ 2147483647 h 129"/>
              <a:gd name="T78" fmla="*/ 0 w 370"/>
              <a:gd name="T79" fmla="*/ 2147483647 h 129"/>
              <a:gd name="T80" fmla="*/ 2147483647 w 370"/>
              <a:gd name="T81" fmla="*/ 2147483647 h 129"/>
              <a:gd name="T82" fmla="*/ 2147483647 w 370"/>
              <a:gd name="T83" fmla="*/ 2147483647 h 129"/>
              <a:gd name="T84" fmla="*/ 2147483647 w 370"/>
              <a:gd name="T85" fmla="*/ 2147483647 h 129"/>
              <a:gd name="T86" fmla="*/ 2147483647 w 370"/>
              <a:gd name="T87" fmla="*/ 2147483647 h 129"/>
              <a:gd name="T88" fmla="*/ 2147483647 w 370"/>
              <a:gd name="T89" fmla="*/ 2147483647 h 129"/>
              <a:gd name="T90" fmla="*/ 2147483647 w 370"/>
              <a:gd name="T91" fmla="*/ 2147483647 h 129"/>
              <a:gd name="T92" fmla="*/ 2147483647 w 370"/>
              <a:gd name="T93" fmla="*/ 2147483647 h 129"/>
              <a:gd name="T94" fmla="*/ 2147483647 w 370"/>
              <a:gd name="T95" fmla="*/ 2147483647 h 129"/>
              <a:gd name="T96" fmla="*/ 2147483647 w 370"/>
              <a:gd name="T97" fmla="*/ 2147483647 h 129"/>
              <a:gd name="T98" fmla="*/ 2147483647 w 370"/>
              <a:gd name="T99" fmla="*/ 2147483647 h 129"/>
              <a:gd name="T100" fmla="*/ 2147483647 w 370"/>
              <a:gd name="T101" fmla="*/ 2147483647 h 129"/>
              <a:gd name="T102" fmla="*/ 2147483647 w 370"/>
              <a:gd name="T103" fmla="*/ 2147483647 h 129"/>
              <a:gd name="T104" fmla="*/ 2147483647 w 370"/>
              <a:gd name="T105" fmla="*/ 2147483647 h 129"/>
              <a:gd name="T106" fmla="*/ 2147483647 w 370"/>
              <a:gd name="T107" fmla="*/ 2147483647 h 129"/>
              <a:gd name="T108" fmla="*/ 2147483647 w 370"/>
              <a:gd name="T109" fmla="*/ 2147483647 h 129"/>
              <a:gd name="T110" fmla="*/ 2147483647 w 370"/>
              <a:gd name="T111" fmla="*/ 2147483647 h 129"/>
              <a:gd name="T112" fmla="*/ 2147483647 w 370"/>
              <a:gd name="T113" fmla="*/ 2147483647 h 129"/>
              <a:gd name="T114" fmla="*/ 2147483647 w 370"/>
              <a:gd name="T115" fmla="*/ 2147483647 h 129"/>
              <a:gd name="T116" fmla="*/ 2147483647 w 370"/>
              <a:gd name="T117" fmla="*/ 2147483647 h 129"/>
              <a:gd name="T118" fmla="*/ 2147483647 w 370"/>
              <a:gd name="T119" fmla="*/ 2147483647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86" name="Freeform 470"/>
          <p:cNvSpPr>
            <a:spLocks/>
          </p:cNvSpPr>
          <p:nvPr>
            <p:custDataLst>
              <p:tags r:id="rId308"/>
            </p:custDataLst>
          </p:nvPr>
        </p:nvSpPr>
        <p:spPr bwMode="auto">
          <a:xfrm>
            <a:off x="4846638" y="3272879"/>
            <a:ext cx="30162" cy="57150"/>
          </a:xfrm>
          <a:custGeom>
            <a:avLst/>
            <a:gdLst>
              <a:gd name="T0" fmla="*/ 2147483647 w 80"/>
              <a:gd name="T1" fmla="*/ 2147483647 h 94"/>
              <a:gd name="T2" fmla="*/ 2147483647 w 80"/>
              <a:gd name="T3" fmla="*/ 0 h 94"/>
              <a:gd name="T4" fmla="*/ 2147483647 w 80"/>
              <a:gd name="T5" fmla="*/ 0 h 94"/>
              <a:gd name="T6" fmla="*/ 2147483647 w 80"/>
              <a:gd name="T7" fmla="*/ 2147483647 h 94"/>
              <a:gd name="T8" fmla="*/ 2147483647 w 80"/>
              <a:gd name="T9" fmla="*/ 2147483647 h 94"/>
              <a:gd name="T10" fmla="*/ 2147483647 w 80"/>
              <a:gd name="T11" fmla="*/ 2147483647 h 94"/>
              <a:gd name="T12" fmla="*/ 2147483647 w 80"/>
              <a:gd name="T13" fmla="*/ 2147483647 h 94"/>
              <a:gd name="T14" fmla="*/ 2147483647 w 80"/>
              <a:gd name="T15" fmla="*/ 2147483647 h 94"/>
              <a:gd name="T16" fmla="*/ 2147483647 w 80"/>
              <a:gd name="T17" fmla="*/ 2147483647 h 94"/>
              <a:gd name="T18" fmla="*/ 2147483647 w 80"/>
              <a:gd name="T19" fmla="*/ 2147483647 h 94"/>
              <a:gd name="T20" fmla="*/ 2147483647 w 80"/>
              <a:gd name="T21" fmla="*/ 2147483647 h 94"/>
              <a:gd name="T22" fmla="*/ 2147483647 w 80"/>
              <a:gd name="T23" fmla="*/ 2147483647 h 94"/>
              <a:gd name="T24" fmla="*/ 2147483647 w 80"/>
              <a:gd name="T25" fmla="*/ 2147483647 h 94"/>
              <a:gd name="T26" fmla="*/ 2147483647 w 80"/>
              <a:gd name="T27" fmla="*/ 2147483647 h 94"/>
              <a:gd name="T28" fmla="*/ 2147483647 w 80"/>
              <a:gd name="T29" fmla="*/ 2147483647 h 94"/>
              <a:gd name="T30" fmla="*/ 2147483647 w 80"/>
              <a:gd name="T31" fmla="*/ 2147483647 h 94"/>
              <a:gd name="T32" fmla="*/ 2147483647 w 80"/>
              <a:gd name="T33" fmla="*/ 2147483647 h 94"/>
              <a:gd name="T34" fmla="*/ 2147483647 w 80"/>
              <a:gd name="T35" fmla="*/ 2147483647 h 94"/>
              <a:gd name="T36" fmla="*/ 2147483647 w 80"/>
              <a:gd name="T37" fmla="*/ 2147483647 h 94"/>
              <a:gd name="T38" fmla="*/ 2147483647 w 80"/>
              <a:gd name="T39" fmla="*/ 2147483647 h 94"/>
              <a:gd name="T40" fmla="*/ 2147483647 w 80"/>
              <a:gd name="T41" fmla="*/ 2147483647 h 94"/>
              <a:gd name="T42" fmla="*/ 2147483647 w 80"/>
              <a:gd name="T43" fmla="*/ 2147483647 h 94"/>
              <a:gd name="T44" fmla="*/ 2147483647 w 80"/>
              <a:gd name="T45" fmla="*/ 2147483647 h 94"/>
              <a:gd name="T46" fmla="*/ 2147483647 w 80"/>
              <a:gd name="T47" fmla="*/ 2147483647 h 94"/>
              <a:gd name="T48" fmla="*/ 2147483647 w 80"/>
              <a:gd name="T49" fmla="*/ 2147483647 h 94"/>
              <a:gd name="T50" fmla="*/ 0 w 80"/>
              <a:gd name="T51" fmla="*/ 2147483647 h 94"/>
              <a:gd name="T52" fmla="*/ 2147483647 w 80"/>
              <a:gd name="T53" fmla="*/ 2147483647 h 94"/>
              <a:gd name="T54" fmla="*/ 2147483647 w 80"/>
              <a:gd name="T55" fmla="*/ 2147483647 h 94"/>
              <a:gd name="T56" fmla="*/ 2147483647 w 80"/>
              <a:gd name="T57" fmla="*/ 2147483647 h 94"/>
              <a:gd name="T58" fmla="*/ 2147483647 w 80"/>
              <a:gd name="T59" fmla="*/ 2147483647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GB"/>
          </a:p>
        </p:txBody>
      </p:sp>
      <p:sp>
        <p:nvSpPr>
          <p:cNvPr id="887" name="Freeform 471"/>
          <p:cNvSpPr>
            <a:spLocks/>
          </p:cNvSpPr>
          <p:nvPr>
            <p:custDataLst>
              <p:tags r:id="rId309"/>
            </p:custDataLst>
          </p:nvPr>
        </p:nvSpPr>
        <p:spPr bwMode="auto">
          <a:xfrm>
            <a:off x="4662488" y="5284242"/>
            <a:ext cx="61912" cy="57150"/>
          </a:xfrm>
          <a:custGeom>
            <a:avLst/>
            <a:gdLst>
              <a:gd name="T0" fmla="*/ 2147483647 w 135"/>
              <a:gd name="T1" fmla="*/ 2147483647 h 98"/>
              <a:gd name="T2" fmla="*/ 2147483647 w 135"/>
              <a:gd name="T3" fmla="*/ 2147483647 h 98"/>
              <a:gd name="T4" fmla="*/ 2147483647 w 135"/>
              <a:gd name="T5" fmla="*/ 2147483647 h 98"/>
              <a:gd name="T6" fmla="*/ 2147483647 w 135"/>
              <a:gd name="T7" fmla="*/ 2147483647 h 98"/>
              <a:gd name="T8" fmla="*/ 2147483647 w 135"/>
              <a:gd name="T9" fmla="*/ 2147483647 h 98"/>
              <a:gd name="T10" fmla="*/ 2147483647 w 135"/>
              <a:gd name="T11" fmla="*/ 2147483647 h 98"/>
              <a:gd name="T12" fmla="*/ 2147483647 w 135"/>
              <a:gd name="T13" fmla="*/ 2147483647 h 98"/>
              <a:gd name="T14" fmla="*/ 2147483647 w 135"/>
              <a:gd name="T15" fmla="*/ 2147483647 h 98"/>
              <a:gd name="T16" fmla="*/ 2147483647 w 135"/>
              <a:gd name="T17" fmla="*/ 2147483647 h 98"/>
              <a:gd name="T18" fmla="*/ 2147483647 w 135"/>
              <a:gd name="T19" fmla="*/ 2147483647 h 98"/>
              <a:gd name="T20" fmla="*/ 2147483647 w 135"/>
              <a:gd name="T21" fmla="*/ 2147483647 h 98"/>
              <a:gd name="T22" fmla="*/ 2147483647 w 135"/>
              <a:gd name="T23" fmla="*/ 0 h 98"/>
              <a:gd name="T24" fmla="*/ 2147483647 w 135"/>
              <a:gd name="T25" fmla="*/ 0 h 98"/>
              <a:gd name="T26" fmla="*/ 2147483647 w 135"/>
              <a:gd name="T27" fmla="*/ 0 h 98"/>
              <a:gd name="T28" fmla="*/ 2147483647 w 135"/>
              <a:gd name="T29" fmla="*/ 2147483647 h 98"/>
              <a:gd name="T30" fmla="*/ 2147483647 w 135"/>
              <a:gd name="T31" fmla="*/ 2147483647 h 98"/>
              <a:gd name="T32" fmla="*/ 2147483647 w 135"/>
              <a:gd name="T33" fmla="*/ 2147483647 h 98"/>
              <a:gd name="T34" fmla="*/ 2147483647 w 135"/>
              <a:gd name="T35" fmla="*/ 2147483647 h 98"/>
              <a:gd name="T36" fmla="*/ 2147483647 w 135"/>
              <a:gd name="T37" fmla="*/ 2147483647 h 98"/>
              <a:gd name="T38" fmla="*/ 2147483647 w 135"/>
              <a:gd name="T39" fmla="*/ 2147483647 h 98"/>
              <a:gd name="T40" fmla="*/ 2147483647 w 135"/>
              <a:gd name="T41" fmla="*/ 2147483647 h 98"/>
              <a:gd name="T42" fmla="*/ 2147483647 w 135"/>
              <a:gd name="T43" fmla="*/ 2147483647 h 98"/>
              <a:gd name="T44" fmla="*/ 2147483647 w 135"/>
              <a:gd name="T45" fmla="*/ 2147483647 h 98"/>
              <a:gd name="T46" fmla="*/ 2147483647 w 135"/>
              <a:gd name="T47" fmla="*/ 2147483647 h 98"/>
              <a:gd name="T48" fmla="*/ 2147483647 w 135"/>
              <a:gd name="T49" fmla="*/ 2147483647 h 98"/>
              <a:gd name="T50" fmla="*/ 2147483647 w 135"/>
              <a:gd name="T51" fmla="*/ 2147483647 h 98"/>
              <a:gd name="T52" fmla="*/ 2147483647 w 135"/>
              <a:gd name="T53" fmla="*/ 2147483647 h 98"/>
              <a:gd name="T54" fmla="*/ 2147483647 w 135"/>
              <a:gd name="T55" fmla="*/ 2147483647 h 98"/>
              <a:gd name="T56" fmla="*/ 2147483647 w 135"/>
              <a:gd name="T57" fmla="*/ 2147483647 h 98"/>
              <a:gd name="T58" fmla="*/ 2147483647 w 135"/>
              <a:gd name="T59" fmla="*/ 2147483647 h 98"/>
              <a:gd name="T60" fmla="*/ 2147483647 w 135"/>
              <a:gd name="T61" fmla="*/ 2147483647 h 98"/>
              <a:gd name="T62" fmla="*/ 2147483647 w 135"/>
              <a:gd name="T63" fmla="*/ 2147483647 h 98"/>
              <a:gd name="T64" fmla="*/ 2147483647 w 135"/>
              <a:gd name="T65" fmla="*/ 2147483647 h 98"/>
              <a:gd name="T66" fmla="*/ 2147483647 w 135"/>
              <a:gd name="T67" fmla="*/ 2147483647 h 98"/>
              <a:gd name="T68" fmla="*/ 2147483647 w 135"/>
              <a:gd name="T69" fmla="*/ 2147483647 h 98"/>
              <a:gd name="T70" fmla="*/ 2147483647 w 135"/>
              <a:gd name="T71" fmla="*/ 2147483647 h 98"/>
              <a:gd name="T72" fmla="*/ 2147483647 w 135"/>
              <a:gd name="T73" fmla="*/ 2147483647 h 98"/>
              <a:gd name="T74" fmla="*/ 2147483647 w 135"/>
              <a:gd name="T75" fmla="*/ 2147483647 h 98"/>
              <a:gd name="T76" fmla="*/ 0 w 135"/>
              <a:gd name="T77" fmla="*/ 2147483647 h 98"/>
              <a:gd name="T78" fmla="*/ 0 w 135"/>
              <a:gd name="T79" fmla="*/ 2147483647 h 98"/>
              <a:gd name="T80" fmla="*/ 2147483647 w 135"/>
              <a:gd name="T81" fmla="*/ 2147483647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a:p>
        </p:txBody>
      </p:sp>
      <p:sp>
        <p:nvSpPr>
          <p:cNvPr id="888" name="Freeform 472"/>
          <p:cNvSpPr>
            <a:spLocks/>
          </p:cNvSpPr>
          <p:nvPr>
            <p:custDataLst>
              <p:tags r:id="rId310"/>
            </p:custDataLst>
          </p:nvPr>
        </p:nvSpPr>
        <p:spPr bwMode="auto">
          <a:xfrm>
            <a:off x="4433888" y="2599779"/>
            <a:ext cx="131762" cy="84138"/>
          </a:xfrm>
          <a:custGeom>
            <a:avLst/>
            <a:gdLst>
              <a:gd name="T0" fmla="*/ 2147483647 w 312"/>
              <a:gd name="T1" fmla="*/ 2147483647 h 155"/>
              <a:gd name="T2" fmla="*/ 2147483647 w 312"/>
              <a:gd name="T3" fmla="*/ 2147483647 h 155"/>
              <a:gd name="T4" fmla="*/ 2147483647 w 312"/>
              <a:gd name="T5" fmla="*/ 2147483647 h 155"/>
              <a:gd name="T6" fmla="*/ 2147483647 w 312"/>
              <a:gd name="T7" fmla="*/ 2147483647 h 155"/>
              <a:gd name="T8" fmla="*/ 2147483647 w 312"/>
              <a:gd name="T9" fmla="*/ 2147483647 h 155"/>
              <a:gd name="T10" fmla="*/ 2147483647 w 312"/>
              <a:gd name="T11" fmla="*/ 2147483647 h 155"/>
              <a:gd name="T12" fmla="*/ 2147483647 w 312"/>
              <a:gd name="T13" fmla="*/ 2147483647 h 155"/>
              <a:gd name="T14" fmla="*/ 2147483647 w 312"/>
              <a:gd name="T15" fmla="*/ 2147483647 h 155"/>
              <a:gd name="T16" fmla="*/ 2147483647 w 312"/>
              <a:gd name="T17" fmla="*/ 2147483647 h 155"/>
              <a:gd name="T18" fmla="*/ 2147483647 w 312"/>
              <a:gd name="T19" fmla="*/ 2147483647 h 155"/>
              <a:gd name="T20" fmla="*/ 2147483647 w 312"/>
              <a:gd name="T21" fmla="*/ 2147483647 h 155"/>
              <a:gd name="T22" fmla="*/ 2147483647 w 312"/>
              <a:gd name="T23" fmla="*/ 2147483647 h 155"/>
              <a:gd name="T24" fmla="*/ 2147483647 w 312"/>
              <a:gd name="T25" fmla="*/ 2147483647 h 155"/>
              <a:gd name="T26" fmla="*/ 2147483647 w 312"/>
              <a:gd name="T27" fmla="*/ 2147483647 h 155"/>
              <a:gd name="T28" fmla="*/ 2147483647 w 312"/>
              <a:gd name="T29" fmla="*/ 2147483647 h 155"/>
              <a:gd name="T30" fmla="*/ 2147483647 w 312"/>
              <a:gd name="T31" fmla="*/ 2147483647 h 155"/>
              <a:gd name="T32" fmla="*/ 2147483647 w 312"/>
              <a:gd name="T33" fmla="*/ 2147483647 h 155"/>
              <a:gd name="T34" fmla="*/ 2147483647 w 312"/>
              <a:gd name="T35" fmla="*/ 2147483647 h 155"/>
              <a:gd name="T36" fmla="*/ 2147483647 w 312"/>
              <a:gd name="T37" fmla="*/ 2147483647 h 155"/>
              <a:gd name="T38" fmla="*/ 2147483647 w 312"/>
              <a:gd name="T39" fmla="*/ 2147483647 h 155"/>
              <a:gd name="T40" fmla="*/ 2147483647 w 312"/>
              <a:gd name="T41" fmla="*/ 2147483647 h 155"/>
              <a:gd name="T42" fmla="*/ 2147483647 w 312"/>
              <a:gd name="T43" fmla="*/ 2147483647 h 155"/>
              <a:gd name="T44" fmla="*/ 2147483647 w 312"/>
              <a:gd name="T45" fmla="*/ 2147483647 h 155"/>
              <a:gd name="T46" fmla="*/ 2147483647 w 312"/>
              <a:gd name="T47" fmla="*/ 2147483647 h 155"/>
              <a:gd name="T48" fmla="*/ 2147483647 w 312"/>
              <a:gd name="T49" fmla="*/ 2147483647 h 155"/>
              <a:gd name="T50" fmla="*/ 2147483647 w 312"/>
              <a:gd name="T51" fmla="*/ 2147483647 h 155"/>
              <a:gd name="T52" fmla="*/ 2147483647 w 312"/>
              <a:gd name="T53" fmla="*/ 2147483647 h 155"/>
              <a:gd name="T54" fmla="*/ 2147483647 w 312"/>
              <a:gd name="T55" fmla="*/ 2147483647 h 155"/>
              <a:gd name="T56" fmla="*/ 2147483647 w 312"/>
              <a:gd name="T57" fmla="*/ 2147483647 h 155"/>
              <a:gd name="T58" fmla="*/ 2147483647 w 312"/>
              <a:gd name="T59" fmla="*/ 2147483647 h 155"/>
              <a:gd name="T60" fmla="*/ 2147483647 w 312"/>
              <a:gd name="T61" fmla="*/ 2147483647 h 155"/>
              <a:gd name="T62" fmla="*/ 2147483647 w 312"/>
              <a:gd name="T63" fmla="*/ 2147483647 h 155"/>
              <a:gd name="T64" fmla="*/ 2147483647 w 312"/>
              <a:gd name="T65" fmla="*/ 2147483647 h 155"/>
              <a:gd name="T66" fmla="*/ 2147483647 w 312"/>
              <a:gd name="T67" fmla="*/ 2147483647 h 155"/>
              <a:gd name="T68" fmla="*/ 2147483647 w 312"/>
              <a:gd name="T69" fmla="*/ 2147483647 h 155"/>
              <a:gd name="T70" fmla="*/ 2147483647 w 312"/>
              <a:gd name="T71" fmla="*/ 0 h 155"/>
              <a:gd name="T72" fmla="*/ 2147483647 w 312"/>
              <a:gd name="T73" fmla="*/ 2147483647 h 155"/>
              <a:gd name="T74" fmla="*/ 2147483647 w 312"/>
              <a:gd name="T75" fmla="*/ 2147483647 h 155"/>
              <a:gd name="T76" fmla="*/ 2147483647 w 312"/>
              <a:gd name="T77" fmla="*/ 2147483647 h 155"/>
              <a:gd name="T78" fmla="*/ 2147483647 w 312"/>
              <a:gd name="T79" fmla="*/ 2147483647 h 155"/>
              <a:gd name="T80" fmla="*/ 2147483647 w 312"/>
              <a:gd name="T81" fmla="*/ 2147483647 h 155"/>
              <a:gd name="T82" fmla="*/ 2147483647 w 312"/>
              <a:gd name="T83" fmla="*/ 2147483647 h 155"/>
              <a:gd name="T84" fmla="*/ 2147483647 w 312"/>
              <a:gd name="T85" fmla="*/ 2147483647 h 155"/>
              <a:gd name="T86" fmla="*/ 2147483647 w 312"/>
              <a:gd name="T87" fmla="*/ 2147483647 h 155"/>
              <a:gd name="T88" fmla="*/ 2147483647 w 312"/>
              <a:gd name="T89" fmla="*/ 2147483647 h 155"/>
              <a:gd name="T90" fmla="*/ 2147483647 w 312"/>
              <a:gd name="T91" fmla="*/ 2147483647 h 155"/>
              <a:gd name="T92" fmla="*/ 2147483647 w 312"/>
              <a:gd name="T93" fmla="*/ 2147483647 h 155"/>
              <a:gd name="T94" fmla="*/ 2147483647 w 312"/>
              <a:gd name="T95" fmla="*/ 2147483647 h 155"/>
              <a:gd name="T96" fmla="*/ 2147483647 w 312"/>
              <a:gd name="T97" fmla="*/ 2147483647 h 155"/>
              <a:gd name="T98" fmla="*/ 2147483647 w 312"/>
              <a:gd name="T99" fmla="*/ 2147483647 h 155"/>
              <a:gd name="T100" fmla="*/ 2147483647 w 312"/>
              <a:gd name="T101" fmla="*/ 2147483647 h 155"/>
              <a:gd name="T102" fmla="*/ 2147483647 w 312"/>
              <a:gd name="T103" fmla="*/ 2147483647 h 155"/>
              <a:gd name="T104" fmla="*/ 2147483647 w 312"/>
              <a:gd name="T105" fmla="*/ 2147483647 h 155"/>
              <a:gd name="T106" fmla="*/ 2147483647 w 312"/>
              <a:gd name="T107" fmla="*/ 2147483647 h 155"/>
              <a:gd name="T108" fmla="*/ 2147483647 w 312"/>
              <a:gd name="T109" fmla="*/ 2147483647 h 155"/>
              <a:gd name="T110" fmla="*/ 2147483647 w 312"/>
              <a:gd name="T111" fmla="*/ 2147483647 h 155"/>
              <a:gd name="T112" fmla="*/ 2147483647 w 312"/>
              <a:gd name="T113" fmla="*/ 2147483647 h 155"/>
              <a:gd name="T114" fmla="*/ 0 w 312"/>
              <a:gd name="T115" fmla="*/ 2147483647 h 155"/>
              <a:gd name="T116" fmla="*/ 2147483647 w 312"/>
              <a:gd name="T117" fmla="*/ 2147483647 h 155"/>
              <a:gd name="T118" fmla="*/ 2147483647 w 312"/>
              <a:gd name="T119" fmla="*/ 2147483647 h 155"/>
              <a:gd name="T120" fmla="*/ 2147483647 w 312"/>
              <a:gd name="T121" fmla="*/ 2147483647 h 155"/>
              <a:gd name="T122" fmla="*/ 2147483647 w 312"/>
              <a:gd name="T123" fmla="*/ 2147483647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89" name="Freeform 473"/>
          <p:cNvSpPr>
            <a:spLocks/>
          </p:cNvSpPr>
          <p:nvPr>
            <p:custDataLst>
              <p:tags r:id="rId311"/>
            </p:custDataLst>
          </p:nvPr>
        </p:nvSpPr>
        <p:spPr bwMode="auto">
          <a:xfrm>
            <a:off x="4140200" y="2785517"/>
            <a:ext cx="19050" cy="60325"/>
          </a:xfrm>
          <a:custGeom>
            <a:avLst/>
            <a:gdLst>
              <a:gd name="T0" fmla="*/ 0 w 46"/>
              <a:gd name="T1" fmla="*/ 2147483647 h 50"/>
              <a:gd name="T2" fmla="*/ 2147483647 w 46"/>
              <a:gd name="T3" fmla="*/ 2147483647 h 50"/>
              <a:gd name="T4" fmla="*/ 2147483647 w 46"/>
              <a:gd name="T5" fmla="*/ 2147483647 h 50"/>
              <a:gd name="T6" fmla="*/ 2147483647 w 46"/>
              <a:gd name="T7" fmla="*/ 2147483647 h 50"/>
              <a:gd name="T8" fmla="*/ 2147483647 w 46"/>
              <a:gd name="T9" fmla="*/ 2147483647 h 50"/>
              <a:gd name="T10" fmla="*/ 2147483647 w 46"/>
              <a:gd name="T11" fmla="*/ 2147483647 h 50"/>
              <a:gd name="T12" fmla="*/ 2147483647 w 46"/>
              <a:gd name="T13" fmla="*/ 2147483647 h 50"/>
              <a:gd name="T14" fmla="*/ 2147483647 w 46"/>
              <a:gd name="T15" fmla="*/ 0 h 50"/>
              <a:gd name="T16" fmla="*/ 2147483647 w 46"/>
              <a:gd name="T17" fmla="*/ 2147483647 h 50"/>
              <a:gd name="T18" fmla="*/ 2147483647 w 46"/>
              <a:gd name="T19" fmla="*/ 2147483647 h 50"/>
              <a:gd name="T20" fmla="*/ 2147483647 w 46"/>
              <a:gd name="T21" fmla="*/ 2147483647 h 50"/>
              <a:gd name="T22" fmla="*/ 2147483647 w 46"/>
              <a:gd name="T23" fmla="*/ 2147483647 h 50"/>
              <a:gd name="T24" fmla="*/ 2147483647 w 46"/>
              <a:gd name="T25" fmla="*/ 2147483647 h 50"/>
              <a:gd name="T26" fmla="*/ 2147483647 w 46"/>
              <a:gd name="T27" fmla="*/ 2147483647 h 50"/>
              <a:gd name="T28" fmla="*/ 0 w 46"/>
              <a:gd name="T29" fmla="*/ 2147483647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90" name="Freeform 474"/>
          <p:cNvSpPr>
            <a:spLocks/>
          </p:cNvSpPr>
          <p:nvPr>
            <p:custDataLst>
              <p:tags r:id="rId312"/>
            </p:custDataLst>
          </p:nvPr>
        </p:nvSpPr>
        <p:spPr bwMode="auto">
          <a:xfrm>
            <a:off x="4837113" y="4669879"/>
            <a:ext cx="69850" cy="241300"/>
          </a:xfrm>
          <a:custGeom>
            <a:avLst/>
            <a:gdLst>
              <a:gd name="T0" fmla="*/ 2147483647 w 166"/>
              <a:gd name="T1" fmla="*/ 2147483647 h 456"/>
              <a:gd name="T2" fmla="*/ 2147483647 w 166"/>
              <a:gd name="T3" fmla="*/ 2147483647 h 456"/>
              <a:gd name="T4" fmla="*/ 2147483647 w 166"/>
              <a:gd name="T5" fmla="*/ 2147483647 h 456"/>
              <a:gd name="T6" fmla="*/ 2147483647 w 166"/>
              <a:gd name="T7" fmla="*/ 2147483647 h 456"/>
              <a:gd name="T8" fmla="*/ 2147483647 w 166"/>
              <a:gd name="T9" fmla="*/ 2147483647 h 456"/>
              <a:gd name="T10" fmla="*/ 2147483647 w 166"/>
              <a:gd name="T11" fmla="*/ 2147483647 h 456"/>
              <a:gd name="T12" fmla="*/ 2147483647 w 166"/>
              <a:gd name="T13" fmla="*/ 2147483647 h 456"/>
              <a:gd name="T14" fmla="*/ 2147483647 w 166"/>
              <a:gd name="T15" fmla="*/ 2147483647 h 456"/>
              <a:gd name="T16" fmla="*/ 2147483647 w 166"/>
              <a:gd name="T17" fmla="*/ 2147483647 h 456"/>
              <a:gd name="T18" fmla="*/ 2147483647 w 166"/>
              <a:gd name="T19" fmla="*/ 2147483647 h 456"/>
              <a:gd name="T20" fmla="*/ 2147483647 w 166"/>
              <a:gd name="T21" fmla="*/ 2147483647 h 456"/>
              <a:gd name="T22" fmla="*/ 2147483647 w 166"/>
              <a:gd name="T23" fmla="*/ 2147483647 h 456"/>
              <a:gd name="T24" fmla="*/ 2147483647 w 166"/>
              <a:gd name="T25" fmla="*/ 2147483647 h 456"/>
              <a:gd name="T26" fmla="*/ 2147483647 w 166"/>
              <a:gd name="T27" fmla="*/ 2147483647 h 456"/>
              <a:gd name="T28" fmla="*/ 2147483647 w 166"/>
              <a:gd name="T29" fmla="*/ 2147483647 h 456"/>
              <a:gd name="T30" fmla="*/ 2147483647 w 166"/>
              <a:gd name="T31" fmla="*/ 2147483647 h 456"/>
              <a:gd name="T32" fmla="*/ 2147483647 w 166"/>
              <a:gd name="T33" fmla="*/ 2147483647 h 456"/>
              <a:gd name="T34" fmla="*/ 2147483647 w 166"/>
              <a:gd name="T35" fmla="*/ 2147483647 h 456"/>
              <a:gd name="T36" fmla="*/ 2147483647 w 166"/>
              <a:gd name="T37" fmla="*/ 2147483647 h 456"/>
              <a:gd name="T38" fmla="*/ 2147483647 w 166"/>
              <a:gd name="T39" fmla="*/ 2147483647 h 456"/>
              <a:gd name="T40" fmla="*/ 2147483647 w 166"/>
              <a:gd name="T41" fmla="*/ 2147483647 h 456"/>
              <a:gd name="T42" fmla="*/ 2147483647 w 166"/>
              <a:gd name="T43" fmla="*/ 2147483647 h 456"/>
              <a:gd name="T44" fmla="*/ 2147483647 w 166"/>
              <a:gd name="T45" fmla="*/ 2147483647 h 456"/>
              <a:gd name="T46" fmla="*/ 2147483647 w 166"/>
              <a:gd name="T47" fmla="*/ 2147483647 h 456"/>
              <a:gd name="T48" fmla="*/ 2147483647 w 166"/>
              <a:gd name="T49" fmla="*/ 2147483647 h 456"/>
              <a:gd name="T50" fmla="*/ 2147483647 w 166"/>
              <a:gd name="T51" fmla="*/ 2147483647 h 456"/>
              <a:gd name="T52" fmla="*/ 2147483647 w 166"/>
              <a:gd name="T53" fmla="*/ 2147483647 h 456"/>
              <a:gd name="T54" fmla="*/ 2147483647 w 166"/>
              <a:gd name="T55" fmla="*/ 2147483647 h 456"/>
              <a:gd name="T56" fmla="*/ 2147483647 w 166"/>
              <a:gd name="T57" fmla="*/ 2147483647 h 456"/>
              <a:gd name="T58" fmla="*/ 2147483647 w 166"/>
              <a:gd name="T59" fmla="*/ 2147483647 h 456"/>
              <a:gd name="T60" fmla="*/ 2147483647 w 166"/>
              <a:gd name="T61" fmla="*/ 2147483647 h 456"/>
              <a:gd name="T62" fmla="*/ 2147483647 w 166"/>
              <a:gd name="T63" fmla="*/ 2147483647 h 456"/>
              <a:gd name="T64" fmla="*/ 2147483647 w 166"/>
              <a:gd name="T65" fmla="*/ 2147483647 h 456"/>
              <a:gd name="T66" fmla="*/ 2147483647 w 166"/>
              <a:gd name="T67" fmla="*/ 2147483647 h 456"/>
              <a:gd name="T68" fmla="*/ 2147483647 w 166"/>
              <a:gd name="T69" fmla="*/ 2147483647 h 456"/>
              <a:gd name="T70" fmla="*/ 2147483647 w 166"/>
              <a:gd name="T71" fmla="*/ 2147483647 h 456"/>
              <a:gd name="T72" fmla="*/ 2147483647 w 166"/>
              <a:gd name="T73" fmla="*/ 2147483647 h 456"/>
              <a:gd name="T74" fmla="*/ 2147483647 w 166"/>
              <a:gd name="T75" fmla="*/ 2147483647 h 456"/>
              <a:gd name="T76" fmla="*/ 2147483647 w 166"/>
              <a:gd name="T77" fmla="*/ 2147483647 h 456"/>
              <a:gd name="T78" fmla="*/ 2147483647 w 166"/>
              <a:gd name="T79" fmla="*/ 2147483647 h 456"/>
              <a:gd name="T80" fmla="*/ 2147483647 w 166"/>
              <a:gd name="T81" fmla="*/ 2147483647 h 456"/>
              <a:gd name="T82" fmla="*/ 2147483647 w 166"/>
              <a:gd name="T83" fmla="*/ 2147483647 h 456"/>
              <a:gd name="T84" fmla="*/ 2147483647 w 166"/>
              <a:gd name="T85" fmla="*/ 2147483647 h 456"/>
              <a:gd name="T86" fmla="*/ 2147483647 w 166"/>
              <a:gd name="T87" fmla="*/ 2147483647 h 456"/>
              <a:gd name="T88" fmla="*/ 2147483647 w 166"/>
              <a:gd name="T89" fmla="*/ 2147483647 h 456"/>
              <a:gd name="T90" fmla="*/ 2147483647 w 166"/>
              <a:gd name="T91" fmla="*/ 2147483647 h 456"/>
              <a:gd name="T92" fmla="*/ 2147483647 w 166"/>
              <a:gd name="T93" fmla="*/ 2147483647 h 456"/>
              <a:gd name="T94" fmla="*/ 2147483647 w 166"/>
              <a:gd name="T95" fmla="*/ 2147483647 h 456"/>
              <a:gd name="T96" fmla="*/ 2147483647 w 166"/>
              <a:gd name="T97" fmla="*/ 2147483647 h 456"/>
              <a:gd name="T98" fmla="*/ 2147483647 w 166"/>
              <a:gd name="T99" fmla="*/ 2147483647 h 456"/>
              <a:gd name="T100" fmla="*/ 2147483647 w 166"/>
              <a:gd name="T101" fmla="*/ 2147483647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GB"/>
          </a:p>
        </p:txBody>
      </p:sp>
      <p:sp>
        <p:nvSpPr>
          <p:cNvPr id="891" name="Freeform 475"/>
          <p:cNvSpPr>
            <a:spLocks/>
          </p:cNvSpPr>
          <p:nvPr>
            <p:custDataLst>
              <p:tags r:id="rId313"/>
            </p:custDataLst>
          </p:nvPr>
        </p:nvSpPr>
        <p:spPr bwMode="auto">
          <a:xfrm>
            <a:off x="4329113" y="3241129"/>
            <a:ext cx="14287" cy="57150"/>
          </a:xfrm>
          <a:custGeom>
            <a:avLst/>
            <a:gdLst>
              <a:gd name="T0" fmla="*/ 2147483647 w 27"/>
              <a:gd name="T1" fmla="*/ 0 h 19"/>
              <a:gd name="T2" fmla="*/ 2147483647 w 27"/>
              <a:gd name="T3" fmla="*/ 2147483647 h 19"/>
              <a:gd name="T4" fmla="*/ 2147483647 w 27"/>
              <a:gd name="T5" fmla="*/ 2147483647 h 19"/>
              <a:gd name="T6" fmla="*/ 2147483647 w 27"/>
              <a:gd name="T7" fmla="*/ 2147483647 h 19"/>
              <a:gd name="T8" fmla="*/ 0 w 27"/>
              <a:gd name="T9" fmla="*/ 2147483647 h 19"/>
              <a:gd name="T10" fmla="*/ 2147483647 w 27"/>
              <a:gd name="T11" fmla="*/ 2147483647 h 19"/>
              <a:gd name="T12" fmla="*/ 214748364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a:p>
        </p:txBody>
      </p:sp>
      <p:sp>
        <p:nvSpPr>
          <p:cNvPr id="892" name="Freeform 476"/>
          <p:cNvSpPr>
            <a:spLocks/>
          </p:cNvSpPr>
          <p:nvPr>
            <p:custDataLst>
              <p:tags r:id="rId314"/>
            </p:custDataLst>
          </p:nvPr>
        </p:nvSpPr>
        <p:spPr bwMode="auto">
          <a:xfrm>
            <a:off x="4648200" y="4861967"/>
            <a:ext cx="188913" cy="217487"/>
          </a:xfrm>
          <a:custGeom>
            <a:avLst/>
            <a:gdLst>
              <a:gd name="T0" fmla="*/ 2147483647 w 438"/>
              <a:gd name="T1" fmla="*/ 2147483647 h 406"/>
              <a:gd name="T2" fmla="*/ 2147483647 w 438"/>
              <a:gd name="T3" fmla="*/ 2147483647 h 406"/>
              <a:gd name="T4" fmla="*/ 2147483647 w 438"/>
              <a:gd name="T5" fmla="*/ 2147483647 h 406"/>
              <a:gd name="T6" fmla="*/ 2147483647 w 438"/>
              <a:gd name="T7" fmla="*/ 2147483647 h 406"/>
              <a:gd name="T8" fmla="*/ 2147483647 w 438"/>
              <a:gd name="T9" fmla="*/ 2147483647 h 406"/>
              <a:gd name="T10" fmla="*/ 2147483647 w 438"/>
              <a:gd name="T11" fmla="*/ 2147483647 h 406"/>
              <a:gd name="T12" fmla="*/ 2147483647 w 438"/>
              <a:gd name="T13" fmla="*/ 2147483647 h 406"/>
              <a:gd name="T14" fmla="*/ 2147483647 w 438"/>
              <a:gd name="T15" fmla="*/ 2147483647 h 406"/>
              <a:gd name="T16" fmla="*/ 2147483647 w 438"/>
              <a:gd name="T17" fmla="*/ 2147483647 h 406"/>
              <a:gd name="T18" fmla="*/ 2147483647 w 438"/>
              <a:gd name="T19" fmla="*/ 2147483647 h 406"/>
              <a:gd name="T20" fmla="*/ 2147483647 w 438"/>
              <a:gd name="T21" fmla="*/ 2147483647 h 406"/>
              <a:gd name="T22" fmla="*/ 2147483647 w 438"/>
              <a:gd name="T23" fmla="*/ 2147483647 h 406"/>
              <a:gd name="T24" fmla="*/ 2147483647 w 438"/>
              <a:gd name="T25" fmla="*/ 2147483647 h 406"/>
              <a:gd name="T26" fmla="*/ 2147483647 w 438"/>
              <a:gd name="T27" fmla="*/ 2147483647 h 406"/>
              <a:gd name="T28" fmla="*/ 2147483647 w 438"/>
              <a:gd name="T29" fmla="*/ 2147483647 h 406"/>
              <a:gd name="T30" fmla="*/ 2147483647 w 438"/>
              <a:gd name="T31" fmla="*/ 2147483647 h 406"/>
              <a:gd name="T32" fmla="*/ 2147483647 w 438"/>
              <a:gd name="T33" fmla="*/ 2147483647 h 406"/>
              <a:gd name="T34" fmla="*/ 2147483647 w 438"/>
              <a:gd name="T35" fmla="*/ 2147483647 h 406"/>
              <a:gd name="T36" fmla="*/ 2147483647 w 438"/>
              <a:gd name="T37" fmla="*/ 2147483647 h 406"/>
              <a:gd name="T38" fmla="*/ 2147483647 w 438"/>
              <a:gd name="T39" fmla="*/ 2147483647 h 406"/>
              <a:gd name="T40" fmla="*/ 2147483647 w 438"/>
              <a:gd name="T41" fmla="*/ 2147483647 h 406"/>
              <a:gd name="T42" fmla="*/ 2147483647 w 438"/>
              <a:gd name="T43" fmla="*/ 2147483647 h 406"/>
              <a:gd name="T44" fmla="*/ 2147483647 w 438"/>
              <a:gd name="T45" fmla="*/ 2147483647 h 406"/>
              <a:gd name="T46" fmla="*/ 2147483647 w 438"/>
              <a:gd name="T47" fmla="*/ 2147483647 h 406"/>
              <a:gd name="T48" fmla="*/ 2147483647 w 438"/>
              <a:gd name="T49" fmla="*/ 2147483647 h 406"/>
              <a:gd name="T50" fmla="*/ 2147483647 w 438"/>
              <a:gd name="T51" fmla="*/ 2147483647 h 406"/>
              <a:gd name="T52" fmla="*/ 2147483647 w 438"/>
              <a:gd name="T53" fmla="*/ 2147483647 h 406"/>
              <a:gd name="T54" fmla="*/ 2147483647 w 438"/>
              <a:gd name="T55" fmla="*/ 2147483647 h 406"/>
              <a:gd name="T56" fmla="*/ 2147483647 w 438"/>
              <a:gd name="T57" fmla="*/ 2147483647 h 406"/>
              <a:gd name="T58" fmla="*/ 2147483647 w 438"/>
              <a:gd name="T59" fmla="*/ 2147483647 h 406"/>
              <a:gd name="T60" fmla="*/ 2147483647 w 438"/>
              <a:gd name="T61" fmla="*/ 2147483647 h 406"/>
              <a:gd name="T62" fmla="*/ 2147483647 w 438"/>
              <a:gd name="T63" fmla="*/ 2147483647 h 406"/>
              <a:gd name="T64" fmla="*/ 0 w 438"/>
              <a:gd name="T65" fmla="*/ 2147483647 h 406"/>
              <a:gd name="T66" fmla="*/ 2147483647 w 438"/>
              <a:gd name="T67" fmla="*/ 2147483647 h 406"/>
              <a:gd name="T68" fmla="*/ 2147483647 w 438"/>
              <a:gd name="T69" fmla="*/ 2147483647 h 406"/>
              <a:gd name="T70" fmla="*/ 2147483647 w 438"/>
              <a:gd name="T71" fmla="*/ 2147483647 h 406"/>
              <a:gd name="T72" fmla="*/ 2147483647 w 438"/>
              <a:gd name="T73" fmla="*/ 2147483647 h 406"/>
              <a:gd name="T74" fmla="*/ 2147483647 w 438"/>
              <a:gd name="T75" fmla="*/ 2147483647 h 406"/>
              <a:gd name="T76" fmla="*/ 2147483647 w 438"/>
              <a:gd name="T77" fmla="*/ 2147483647 h 406"/>
              <a:gd name="T78" fmla="*/ 2147483647 w 438"/>
              <a:gd name="T79" fmla="*/ 2147483647 h 406"/>
              <a:gd name="T80" fmla="*/ 2147483647 w 438"/>
              <a:gd name="T81" fmla="*/ 2147483647 h 406"/>
              <a:gd name="T82" fmla="*/ 2147483647 w 438"/>
              <a:gd name="T83" fmla="*/ 2147483647 h 406"/>
              <a:gd name="T84" fmla="*/ 2147483647 w 438"/>
              <a:gd name="T85" fmla="*/ 2147483647 h 406"/>
              <a:gd name="T86" fmla="*/ 2147483647 w 438"/>
              <a:gd name="T87" fmla="*/ 2147483647 h 406"/>
              <a:gd name="T88" fmla="*/ 2147483647 w 438"/>
              <a:gd name="T89" fmla="*/ 2147483647 h 406"/>
              <a:gd name="T90" fmla="*/ 2147483647 w 438"/>
              <a:gd name="T91" fmla="*/ 2147483647 h 406"/>
              <a:gd name="T92" fmla="*/ 2147483647 w 438"/>
              <a:gd name="T93" fmla="*/ 2147483647 h 406"/>
              <a:gd name="T94" fmla="*/ 2147483647 w 438"/>
              <a:gd name="T95" fmla="*/ 2147483647 h 406"/>
              <a:gd name="T96" fmla="*/ 2147483647 w 438"/>
              <a:gd name="T97" fmla="*/ 2147483647 h 406"/>
              <a:gd name="T98" fmla="*/ 2147483647 w 438"/>
              <a:gd name="T99" fmla="*/ 2147483647 h 406"/>
              <a:gd name="T100" fmla="*/ 2147483647 w 438"/>
              <a:gd name="T101" fmla="*/ 2147483647 h 406"/>
              <a:gd name="T102" fmla="*/ 2147483647 w 438"/>
              <a:gd name="T103" fmla="*/ 2147483647 h 406"/>
              <a:gd name="T104" fmla="*/ 2147483647 w 438"/>
              <a:gd name="T105" fmla="*/ 2147483647 h 406"/>
              <a:gd name="T106" fmla="*/ 2147483647 w 438"/>
              <a:gd name="T107" fmla="*/ 2147483647 h 406"/>
              <a:gd name="T108" fmla="*/ 2147483647 w 438"/>
              <a:gd name="T109" fmla="*/ 2147483647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GB"/>
          </a:p>
        </p:txBody>
      </p:sp>
      <p:sp>
        <p:nvSpPr>
          <p:cNvPr id="893" name="Freeform 477"/>
          <p:cNvSpPr>
            <a:spLocks/>
          </p:cNvSpPr>
          <p:nvPr>
            <p:custDataLst>
              <p:tags r:id="rId315"/>
            </p:custDataLst>
          </p:nvPr>
        </p:nvSpPr>
        <p:spPr bwMode="auto">
          <a:xfrm>
            <a:off x="4560888" y="4638129"/>
            <a:ext cx="293687" cy="300038"/>
          </a:xfrm>
          <a:custGeom>
            <a:avLst/>
            <a:gdLst>
              <a:gd name="T0" fmla="*/ 2147483647 w 678"/>
              <a:gd name="T1" fmla="*/ 2147483647 h 574"/>
              <a:gd name="T2" fmla="*/ 2147483647 w 678"/>
              <a:gd name="T3" fmla="*/ 2147483647 h 574"/>
              <a:gd name="T4" fmla="*/ 2147483647 w 678"/>
              <a:gd name="T5" fmla="*/ 2147483647 h 574"/>
              <a:gd name="T6" fmla="*/ 2147483647 w 678"/>
              <a:gd name="T7" fmla="*/ 2147483647 h 574"/>
              <a:gd name="T8" fmla="*/ 2147483647 w 678"/>
              <a:gd name="T9" fmla="*/ 2147483647 h 574"/>
              <a:gd name="T10" fmla="*/ 2147483647 w 678"/>
              <a:gd name="T11" fmla="*/ 2147483647 h 574"/>
              <a:gd name="T12" fmla="*/ 2147483647 w 678"/>
              <a:gd name="T13" fmla="*/ 2147483647 h 574"/>
              <a:gd name="T14" fmla="*/ 2147483647 w 678"/>
              <a:gd name="T15" fmla="*/ 2147483647 h 574"/>
              <a:gd name="T16" fmla="*/ 2147483647 w 678"/>
              <a:gd name="T17" fmla="*/ 2147483647 h 574"/>
              <a:gd name="T18" fmla="*/ 2147483647 w 678"/>
              <a:gd name="T19" fmla="*/ 2147483647 h 574"/>
              <a:gd name="T20" fmla="*/ 2147483647 w 678"/>
              <a:gd name="T21" fmla="*/ 2147483647 h 574"/>
              <a:gd name="T22" fmla="*/ 2147483647 w 678"/>
              <a:gd name="T23" fmla="*/ 2147483647 h 574"/>
              <a:gd name="T24" fmla="*/ 2147483647 w 678"/>
              <a:gd name="T25" fmla="*/ 2147483647 h 574"/>
              <a:gd name="T26" fmla="*/ 2147483647 w 678"/>
              <a:gd name="T27" fmla="*/ 2147483647 h 574"/>
              <a:gd name="T28" fmla="*/ 2147483647 w 678"/>
              <a:gd name="T29" fmla="*/ 2147483647 h 574"/>
              <a:gd name="T30" fmla="*/ 2147483647 w 678"/>
              <a:gd name="T31" fmla="*/ 2147483647 h 574"/>
              <a:gd name="T32" fmla="*/ 2147483647 w 678"/>
              <a:gd name="T33" fmla="*/ 2147483647 h 574"/>
              <a:gd name="T34" fmla="*/ 2147483647 w 678"/>
              <a:gd name="T35" fmla="*/ 2147483647 h 574"/>
              <a:gd name="T36" fmla="*/ 2147483647 w 678"/>
              <a:gd name="T37" fmla="*/ 2147483647 h 574"/>
              <a:gd name="T38" fmla="*/ 2147483647 w 678"/>
              <a:gd name="T39" fmla="*/ 2147483647 h 574"/>
              <a:gd name="T40" fmla="*/ 2147483647 w 678"/>
              <a:gd name="T41" fmla="*/ 2147483647 h 574"/>
              <a:gd name="T42" fmla="*/ 2147483647 w 678"/>
              <a:gd name="T43" fmla="*/ 2147483647 h 574"/>
              <a:gd name="T44" fmla="*/ 2147483647 w 678"/>
              <a:gd name="T45" fmla="*/ 2147483647 h 574"/>
              <a:gd name="T46" fmla="*/ 2147483647 w 678"/>
              <a:gd name="T47" fmla="*/ 2147483647 h 574"/>
              <a:gd name="T48" fmla="*/ 2147483647 w 678"/>
              <a:gd name="T49" fmla="*/ 2147483647 h 574"/>
              <a:gd name="T50" fmla="*/ 2147483647 w 678"/>
              <a:gd name="T51" fmla="*/ 2147483647 h 574"/>
              <a:gd name="T52" fmla="*/ 2147483647 w 678"/>
              <a:gd name="T53" fmla="*/ 2147483647 h 574"/>
              <a:gd name="T54" fmla="*/ 2147483647 w 678"/>
              <a:gd name="T55" fmla="*/ 2147483647 h 574"/>
              <a:gd name="T56" fmla="*/ 2147483647 w 678"/>
              <a:gd name="T57" fmla="*/ 2147483647 h 574"/>
              <a:gd name="T58" fmla="*/ 2147483647 w 678"/>
              <a:gd name="T59" fmla="*/ 2147483647 h 574"/>
              <a:gd name="T60" fmla="*/ 2147483647 w 678"/>
              <a:gd name="T61" fmla="*/ 2147483647 h 574"/>
              <a:gd name="T62" fmla="*/ 2147483647 w 678"/>
              <a:gd name="T63" fmla="*/ 2147483647 h 574"/>
              <a:gd name="T64" fmla="*/ 0 w 678"/>
              <a:gd name="T65" fmla="*/ 2147483647 h 574"/>
              <a:gd name="T66" fmla="*/ 2147483647 w 678"/>
              <a:gd name="T67" fmla="*/ 2147483647 h 574"/>
              <a:gd name="T68" fmla="*/ 2147483647 w 678"/>
              <a:gd name="T69" fmla="*/ 2147483647 h 574"/>
              <a:gd name="T70" fmla="*/ 2147483647 w 678"/>
              <a:gd name="T71" fmla="*/ 2147483647 h 574"/>
              <a:gd name="T72" fmla="*/ 2147483647 w 678"/>
              <a:gd name="T73" fmla="*/ 2147483647 h 574"/>
              <a:gd name="T74" fmla="*/ 2147483647 w 678"/>
              <a:gd name="T75" fmla="*/ 2147483647 h 574"/>
              <a:gd name="T76" fmla="*/ 2147483647 w 678"/>
              <a:gd name="T77" fmla="*/ 2147483647 h 574"/>
              <a:gd name="T78" fmla="*/ 2147483647 w 678"/>
              <a:gd name="T79" fmla="*/ 2147483647 h 574"/>
              <a:gd name="T80" fmla="*/ 2147483647 w 678"/>
              <a:gd name="T81" fmla="*/ 2147483647 h 574"/>
              <a:gd name="T82" fmla="*/ 2147483647 w 678"/>
              <a:gd name="T83" fmla="*/ 2147483647 h 574"/>
              <a:gd name="T84" fmla="*/ 2147483647 w 678"/>
              <a:gd name="T85" fmla="*/ 2147483647 h 574"/>
              <a:gd name="T86" fmla="*/ 2147483647 w 678"/>
              <a:gd name="T87" fmla="*/ 2147483647 h 574"/>
              <a:gd name="T88" fmla="*/ 2147483647 w 678"/>
              <a:gd name="T89" fmla="*/ 2147483647 h 574"/>
              <a:gd name="T90" fmla="*/ 2147483647 w 678"/>
              <a:gd name="T91" fmla="*/ 2147483647 h 574"/>
              <a:gd name="T92" fmla="*/ 2147483647 w 678"/>
              <a:gd name="T93" fmla="*/ 2147483647 h 574"/>
              <a:gd name="T94" fmla="*/ 2147483647 w 678"/>
              <a:gd name="T95" fmla="*/ 2147483647 h 574"/>
              <a:gd name="T96" fmla="*/ 2147483647 w 678"/>
              <a:gd name="T97" fmla="*/ 2147483647 h 574"/>
              <a:gd name="T98" fmla="*/ 2147483647 w 678"/>
              <a:gd name="T99" fmla="*/ 2147483647 h 574"/>
              <a:gd name="T100" fmla="*/ 2147483647 w 678"/>
              <a:gd name="T101" fmla="*/ 2147483647 h 574"/>
              <a:gd name="T102" fmla="*/ 2147483647 w 678"/>
              <a:gd name="T103" fmla="*/ 2147483647 h 574"/>
              <a:gd name="T104" fmla="*/ 2147483647 w 678"/>
              <a:gd name="T105" fmla="*/ 2147483647 h 574"/>
              <a:gd name="T106" fmla="*/ 2147483647 w 678"/>
              <a:gd name="T107" fmla="*/ 2147483647 h 574"/>
              <a:gd name="T108" fmla="*/ 2147483647 w 678"/>
              <a:gd name="T109" fmla="*/ 2147483647 h 574"/>
              <a:gd name="T110" fmla="*/ 2147483647 w 678"/>
              <a:gd name="T111" fmla="*/ 2147483647 h 574"/>
              <a:gd name="T112" fmla="*/ 2147483647 w 678"/>
              <a:gd name="T113" fmla="*/ 2147483647 h 574"/>
              <a:gd name="T114" fmla="*/ 2147483647 w 678"/>
              <a:gd name="T115" fmla="*/ 2147483647 h 574"/>
              <a:gd name="T116" fmla="*/ 2147483647 w 678"/>
              <a:gd name="T117" fmla="*/ 2147483647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GB"/>
          </a:p>
        </p:txBody>
      </p:sp>
      <p:sp>
        <p:nvSpPr>
          <p:cNvPr id="894" name="Freeform 478"/>
          <p:cNvSpPr>
            <a:spLocks/>
          </p:cNvSpPr>
          <p:nvPr>
            <p:custDataLst>
              <p:tags r:id="rId316"/>
            </p:custDataLst>
          </p:nvPr>
        </p:nvSpPr>
        <p:spPr bwMode="auto">
          <a:xfrm>
            <a:off x="4297363" y="4911179"/>
            <a:ext cx="350837" cy="381000"/>
          </a:xfrm>
          <a:custGeom>
            <a:avLst/>
            <a:gdLst>
              <a:gd name="T0" fmla="*/ 2147483647 w 810"/>
              <a:gd name="T1" fmla="*/ 2147483647 h 727"/>
              <a:gd name="T2" fmla="*/ 2147483647 w 810"/>
              <a:gd name="T3" fmla="*/ 2147483647 h 727"/>
              <a:gd name="T4" fmla="*/ 2147483647 w 810"/>
              <a:gd name="T5" fmla="*/ 2147483647 h 727"/>
              <a:gd name="T6" fmla="*/ 2147483647 w 810"/>
              <a:gd name="T7" fmla="*/ 2147483647 h 727"/>
              <a:gd name="T8" fmla="*/ 2147483647 w 810"/>
              <a:gd name="T9" fmla="*/ 2147483647 h 727"/>
              <a:gd name="T10" fmla="*/ 2147483647 w 810"/>
              <a:gd name="T11" fmla="*/ 2147483647 h 727"/>
              <a:gd name="T12" fmla="*/ 2147483647 w 810"/>
              <a:gd name="T13" fmla="*/ 2147483647 h 727"/>
              <a:gd name="T14" fmla="*/ 2147483647 w 810"/>
              <a:gd name="T15" fmla="*/ 2147483647 h 727"/>
              <a:gd name="T16" fmla="*/ 2147483647 w 810"/>
              <a:gd name="T17" fmla="*/ 0 h 727"/>
              <a:gd name="T18" fmla="*/ 2147483647 w 810"/>
              <a:gd name="T19" fmla="*/ 2147483647 h 727"/>
              <a:gd name="T20" fmla="*/ 2147483647 w 810"/>
              <a:gd name="T21" fmla="*/ 2147483647 h 727"/>
              <a:gd name="T22" fmla="*/ 0 w 810"/>
              <a:gd name="T23" fmla="*/ 2147483647 h 727"/>
              <a:gd name="T24" fmla="*/ 2147483647 w 810"/>
              <a:gd name="T25" fmla="*/ 2147483647 h 727"/>
              <a:gd name="T26" fmla="*/ 2147483647 w 810"/>
              <a:gd name="T27" fmla="*/ 2147483647 h 727"/>
              <a:gd name="T28" fmla="*/ 2147483647 w 810"/>
              <a:gd name="T29" fmla="*/ 2147483647 h 727"/>
              <a:gd name="T30" fmla="*/ 2147483647 w 810"/>
              <a:gd name="T31" fmla="*/ 2147483647 h 727"/>
              <a:gd name="T32" fmla="*/ 2147483647 w 810"/>
              <a:gd name="T33" fmla="*/ 2147483647 h 727"/>
              <a:gd name="T34" fmla="*/ 2147483647 w 810"/>
              <a:gd name="T35" fmla="*/ 2147483647 h 727"/>
              <a:gd name="T36" fmla="*/ 2147483647 w 810"/>
              <a:gd name="T37" fmla="*/ 2147483647 h 727"/>
              <a:gd name="T38" fmla="*/ 2147483647 w 810"/>
              <a:gd name="T39" fmla="*/ 2147483647 h 727"/>
              <a:gd name="T40" fmla="*/ 2147483647 w 810"/>
              <a:gd name="T41" fmla="*/ 2147483647 h 727"/>
              <a:gd name="T42" fmla="*/ 2147483647 w 810"/>
              <a:gd name="T43" fmla="*/ 2147483647 h 727"/>
              <a:gd name="T44" fmla="*/ 2147483647 w 810"/>
              <a:gd name="T45" fmla="*/ 2147483647 h 727"/>
              <a:gd name="T46" fmla="*/ 2147483647 w 810"/>
              <a:gd name="T47" fmla="*/ 2147483647 h 727"/>
              <a:gd name="T48" fmla="*/ 2147483647 w 810"/>
              <a:gd name="T49" fmla="*/ 2147483647 h 727"/>
              <a:gd name="T50" fmla="*/ 2147483647 w 810"/>
              <a:gd name="T51" fmla="*/ 2147483647 h 727"/>
              <a:gd name="T52" fmla="*/ 2147483647 w 810"/>
              <a:gd name="T53" fmla="*/ 2147483647 h 727"/>
              <a:gd name="T54" fmla="*/ 2147483647 w 810"/>
              <a:gd name="T55" fmla="*/ 2147483647 h 727"/>
              <a:gd name="T56" fmla="*/ 2147483647 w 810"/>
              <a:gd name="T57" fmla="*/ 2147483647 h 727"/>
              <a:gd name="T58" fmla="*/ 2147483647 w 810"/>
              <a:gd name="T59" fmla="*/ 2147483647 h 727"/>
              <a:gd name="T60" fmla="*/ 2147483647 w 810"/>
              <a:gd name="T61" fmla="*/ 2147483647 h 727"/>
              <a:gd name="T62" fmla="*/ 2147483647 w 810"/>
              <a:gd name="T63" fmla="*/ 2147483647 h 727"/>
              <a:gd name="T64" fmla="*/ 2147483647 w 810"/>
              <a:gd name="T65" fmla="*/ 2147483647 h 727"/>
              <a:gd name="T66" fmla="*/ 2147483647 w 810"/>
              <a:gd name="T67" fmla="*/ 2147483647 h 727"/>
              <a:gd name="T68" fmla="*/ 2147483647 w 810"/>
              <a:gd name="T69" fmla="*/ 2147483647 h 727"/>
              <a:gd name="T70" fmla="*/ 2147483647 w 810"/>
              <a:gd name="T71" fmla="*/ 2147483647 h 727"/>
              <a:gd name="T72" fmla="*/ 2147483647 w 810"/>
              <a:gd name="T73" fmla="*/ 2147483647 h 727"/>
              <a:gd name="T74" fmla="*/ 2147483647 w 810"/>
              <a:gd name="T75" fmla="*/ 2147483647 h 727"/>
              <a:gd name="T76" fmla="*/ 2147483647 w 810"/>
              <a:gd name="T77" fmla="*/ 2147483647 h 727"/>
              <a:gd name="T78" fmla="*/ 2147483647 w 810"/>
              <a:gd name="T79" fmla="*/ 2147483647 h 727"/>
              <a:gd name="T80" fmla="*/ 2147483647 w 810"/>
              <a:gd name="T81" fmla="*/ 2147483647 h 727"/>
              <a:gd name="T82" fmla="*/ 2147483647 w 810"/>
              <a:gd name="T83" fmla="*/ 2147483647 h 727"/>
              <a:gd name="T84" fmla="*/ 2147483647 w 810"/>
              <a:gd name="T85" fmla="*/ 2147483647 h 727"/>
              <a:gd name="T86" fmla="*/ 2147483647 w 810"/>
              <a:gd name="T87" fmla="*/ 2147483647 h 727"/>
              <a:gd name="T88" fmla="*/ 2147483647 w 810"/>
              <a:gd name="T89" fmla="*/ 2147483647 h 727"/>
              <a:gd name="T90" fmla="*/ 2147483647 w 810"/>
              <a:gd name="T91" fmla="*/ 2147483647 h 727"/>
              <a:gd name="T92" fmla="*/ 2147483647 w 810"/>
              <a:gd name="T93" fmla="*/ 2147483647 h 727"/>
              <a:gd name="T94" fmla="*/ 2147483647 w 810"/>
              <a:gd name="T95" fmla="*/ 2147483647 h 727"/>
              <a:gd name="T96" fmla="*/ 2147483647 w 810"/>
              <a:gd name="T97" fmla="*/ 2147483647 h 727"/>
              <a:gd name="T98" fmla="*/ 2147483647 w 810"/>
              <a:gd name="T99" fmla="*/ 2147483647 h 727"/>
              <a:gd name="T100" fmla="*/ 2147483647 w 810"/>
              <a:gd name="T101" fmla="*/ 2147483647 h 727"/>
              <a:gd name="T102" fmla="*/ 2147483647 w 810"/>
              <a:gd name="T103" fmla="*/ 2147483647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GB"/>
          </a:p>
        </p:txBody>
      </p:sp>
      <p:sp>
        <p:nvSpPr>
          <p:cNvPr id="895" name="Freeform 479"/>
          <p:cNvSpPr>
            <a:spLocks/>
          </p:cNvSpPr>
          <p:nvPr>
            <p:custDataLst>
              <p:tags r:id="rId317"/>
            </p:custDataLst>
          </p:nvPr>
        </p:nvSpPr>
        <p:spPr bwMode="auto">
          <a:xfrm>
            <a:off x="3576638" y="3849142"/>
            <a:ext cx="161925" cy="141287"/>
          </a:xfrm>
          <a:custGeom>
            <a:avLst/>
            <a:gdLst>
              <a:gd name="T0" fmla="*/ 2147483647 w 365"/>
              <a:gd name="T1" fmla="*/ 2147483647 h 271"/>
              <a:gd name="T2" fmla="*/ 2147483647 w 365"/>
              <a:gd name="T3" fmla="*/ 2147483647 h 271"/>
              <a:gd name="T4" fmla="*/ 2147483647 w 365"/>
              <a:gd name="T5" fmla="*/ 2147483647 h 271"/>
              <a:gd name="T6" fmla="*/ 2147483647 w 365"/>
              <a:gd name="T7" fmla="*/ 2147483647 h 271"/>
              <a:gd name="T8" fmla="*/ 2147483647 w 365"/>
              <a:gd name="T9" fmla="*/ 2147483647 h 271"/>
              <a:gd name="T10" fmla="*/ 2147483647 w 365"/>
              <a:gd name="T11" fmla="*/ 2147483647 h 271"/>
              <a:gd name="T12" fmla="*/ 2147483647 w 365"/>
              <a:gd name="T13" fmla="*/ 2147483647 h 271"/>
              <a:gd name="T14" fmla="*/ 2147483647 w 365"/>
              <a:gd name="T15" fmla="*/ 2147483647 h 271"/>
              <a:gd name="T16" fmla="*/ 2147483647 w 365"/>
              <a:gd name="T17" fmla="*/ 2147483647 h 271"/>
              <a:gd name="T18" fmla="*/ 2147483647 w 365"/>
              <a:gd name="T19" fmla="*/ 2147483647 h 271"/>
              <a:gd name="T20" fmla="*/ 2147483647 w 365"/>
              <a:gd name="T21" fmla="*/ 2147483647 h 271"/>
              <a:gd name="T22" fmla="*/ 2147483647 w 365"/>
              <a:gd name="T23" fmla="*/ 2147483647 h 271"/>
              <a:gd name="T24" fmla="*/ 2147483647 w 365"/>
              <a:gd name="T25" fmla="*/ 2147483647 h 271"/>
              <a:gd name="T26" fmla="*/ 2147483647 w 365"/>
              <a:gd name="T27" fmla="*/ 2147483647 h 271"/>
              <a:gd name="T28" fmla="*/ 2147483647 w 365"/>
              <a:gd name="T29" fmla="*/ 2147483647 h 271"/>
              <a:gd name="T30" fmla="*/ 2147483647 w 365"/>
              <a:gd name="T31" fmla="*/ 2147483647 h 271"/>
              <a:gd name="T32" fmla="*/ 2147483647 w 365"/>
              <a:gd name="T33" fmla="*/ 2147483647 h 271"/>
              <a:gd name="T34" fmla="*/ 2147483647 w 365"/>
              <a:gd name="T35" fmla="*/ 2147483647 h 271"/>
              <a:gd name="T36" fmla="*/ 2147483647 w 365"/>
              <a:gd name="T37" fmla="*/ 2147483647 h 271"/>
              <a:gd name="T38" fmla="*/ 2147483647 w 365"/>
              <a:gd name="T39" fmla="*/ 2147483647 h 271"/>
              <a:gd name="T40" fmla="*/ 2147483647 w 365"/>
              <a:gd name="T41" fmla="*/ 2147483647 h 271"/>
              <a:gd name="T42" fmla="*/ 2147483647 w 365"/>
              <a:gd name="T43" fmla="*/ 2147483647 h 271"/>
              <a:gd name="T44" fmla="*/ 2147483647 w 365"/>
              <a:gd name="T45" fmla="*/ 2147483647 h 271"/>
              <a:gd name="T46" fmla="*/ 2147483647 w 365"/>
              <a:gd name="T47" fmla="*/ 2147483647 h 271"/>
              <a:gd name="T48" fmla="*/ 2147483647 w 365"/>
              <a:gd name="T49" fmla="*/ 2147483647 h 271"/>
              <a:gd name="T50" fmla="*/ 2147483647 w 365"/>
              <a:gd name="T51" fmla="*/ 2147483647 h 271"/>
              <a:gd name="T52" fmla="*/ 2147483647 w 365"/>
              <a:gd name="T53" fmla="*/ 2147483647 h 271"/>
              <a:gd name="T54" fmla="*/ 2147483647 w 365"/>
              <a:gd name="T55" fmla="*/ 2147483647 h 271"/>
              <a:gd name="T56" fmla="*/ 2147483647 w 365"/>
              <a:gd name="T57" fmla="*/ 2147483647 h 271"/>
              <a:gd name="T58" fmla="*/ 2147483647 w 365"/>
              <a:gd name="T59" fmla="*/ 2147483647 h 271"/>
              <a:gd name="T60" fmla="*/ 2147483647 w 365"/>
              <a:gd name="T61" fmla="*/ 2147483647 h 271"/>
              <a:gd name="T62" fmla="*/ 2147483647 w 365"/>
              <a:gd name="T63" fmla="*/ 2147483647 h 271"/>
              <a:gd name="T64" fmla="*/ 0 w 365"/>
              <a:gd name="T65" fmla="*/ 2147483647 h 271"/>
              <a:gd name="T66" fmla="*/ 2147483647 w 365"/>
              <a:gd name="T67" fmla="*/ 2147483647 h 271"/>
              <a:gd name="T68" fmla="*/ 2147483647 w 365"/>
              <a:gd name="T69" fmla="*/ 2147483647 h 271"/>
              <a:gd name="T70" fmla="*/ 2147483647 w 365"/>
              <a:gd name="T71" fmla="*/ 2147483647 h 271"/>
              <a:gd name="T72" fmla="*/ 2147483647 w 365"/>
              <a:gd name="T73" fmla="*/ 2147483647 h 271"/>
              <a:gd name="T74" fmla="*/ 2147483647 w 365"/>
              <a:gd name="T75" fmla="*/ 2147483647 h 271"/>
              <a:gd name="T76" fmla="*/ 2147483647 w 365"/>
              <a:gd name="T77" fmla="*/ 2147483647 h 271"/>
              <a:gd name="T78" fmla="*/ 2147483647 w 365"/>
              <a:gd name="T79" fmla="*/ 2147483647 h 271"/>
              <a:gd name="T80" fmla="*/ 2147483647 w 365"/>
              <a:gd name="T81" fmla="*/ 2147483647 h 271"/>
              <a:gd name="T82" fmla="*/ 2147483647 w 365"/>
              <a:gd name="T83" fmla="*/ 2147483647 h 271"/>
              <a:gd name="T84" fmla="*/ 2147483647 w 365"/>
              <a:gd name="T85" fmla="*/ 0 h 271"/>
              <a:gd name="T86" fmla="*/ 2147483647 w 365"/>
              <a:gd name="T87" fmla="*/ 2147483647 h 271"/>
              <a:gd name="T88" fmla="*/ 2147483647 w 365"/>
              <a:gd name="T89" fmla="*/ 2147483647 h 271"/>
              <a:gd name="T90" fmla="*/ 2147483647 w 365"/>
              <a:gd name="T91" fmla="*/ 2147483647 h 271"/>
              <a:gd name="T92" fmla="*/ 2147483647 w 365"/>
              <a:gd name="T93" fmla="*/ 2147483647 h 271"/>
              <a:gd name="T94" fmla="*/ 2147483647 w 365"/>
              <a:gd name="T95" fmla="*/ 2147483647 h 271"/>
              <a:gd name="T96" fmla="*/ 2147483647 w 365"/>
              <a:gd name="T97" fmla="*/ 2147483647 h 271"/>
              <a:gd name="T98" fmla="*/ 2147483647 w 365"/>
              <a:gd name="T99" fmla="*/ 2147483647 h 271"/>
              <a:gd name="T100" fmla="*/ 2147483647 w 365"/>
              <a:gd name="T101" fmla="*/ 2147483647 h 271"/>
              <a:gd name="T102" fmla="*/ 2147483647 w 365"/>
              <a:gd name="T103" fmla="*/ 2147483647 h 271"/>
              <a:gd name="T104" fmla="*/ 2147483647 w 365"/>
              <a:gd name="T105" fmla="*/ 2147483647 h 271"/>
              <a:gd name="T106" fmla="*/ 2147483647 w 365"/>
              <a:gd name="T107" fmla="*/ 2147483647 h 271"/>
              <a:gd name="T108" fmla="*/ 2147483647 w 365"/>
              <a:gd name="T109" fmla="*/ 2147483647 h 271"/>
              <a:gd name="T110" fmla="*/ 2147483647 w 365"/>
              <a:gd name="T111" fmla="*/ 2147483647 h 271"/>
              <a:gd name="T112" fmla="*/ 2147483647 w 365"/>
              <a:gd name="T113" fmla="*/ 2147483647 h 271"/>
              <a:gd name="T114" fmla="*/ 2147483647 w 365"/>
              <a:gd name="T115" fmla="*/ 2147483647 h 271"/>
              <a:gd name="T116" fmla="*/ 2147483647 w 365"/>
              <a:gd name="T117" fmla="*/ 2147483647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00B050"/>
          </a:solidFill>
          <a:ln w="9525" cmpd="sng">
            <a:solidFill>
              <a:srgbClr val="FFFFFF"/>
            </a:solidFill>
            <a:prstDash val="solid"/>
            <a:round/>
            <a:headEnd/>
            <a:tailEnd/>
          </a:ln>
        </p:spPr>
        <p:txBody>
          <a:bodyPr/>
          <a:lstStyle/>
          <a:p>
            <a:endParaRPr lang="en-GB"/>
          </a:p>
        </p:txBody>
      </p:sp>
      <p:sp>
        <p:nvSpPr>
          <p:cNvPr id="896" name="Freeform 480"/>
          <p:cNvSpPr>
            <a:spLocks/>
          </p:cNvSpPr>
          <p:nvPr>
            <p:custDataLst>
              <p:tags r:id="rId318"/>
            </p:custDataLst>
          </p:nvPr>
        </p:nvSpPr>
        <p:spPr bwMode="auto">
          <a:xfrm>
            <a:off x="4749800" y="4403179"/>
            <a:ext cx="269875" cy="334963"/>
          </a:xfrm>
          <a:custGeom>
            <a:avLst/>
            <a:gdLst>
              <a:gd name="T0" fmla="*/ 2147483647 w 624"/>
              <a:gd name="T1" fmla="*/ 2147483647 h 640"/>
              <a:gd name="T2" fmla="*/ 2147483647 w 624"/>
              <a:gd name="T3" fmla="*/ 2147483647 h 640"/>
              <a:gd name="T4" fmla="*/ 2147483647 w 624"/>
              <a:gd name="T5" fmla="*/ 2147483647 h 640"/>
              <a:gd name="T6" fmla="*/ 2147483647 w 624"/>
              <a:gd name="T7" fmla="*/ 2147483647 h 640"/>
              <a:gd name="T8" fmla="*/ 2147483647 w 624"/>
              <a:gd name="T9" fmla="*/ 2147483647 h 640"/>
              <a:gd name="T10" fmla="*/ 2147483647 w 624"/>
              <a:gd name="T11" fmla="*/ 2147483647 h 640"/>
              <a:gd name="T12" fmla="*/ 2147483647 w 624"/>
              <a:gd name="T13" fmla="*/ 2147483647 h 640"/>
              <a:gd name="T14" fmla="*/ 2147483647 w 624"/>
              <a:gd name="T15" fmla="*/ 2147483647 h 640"/>
              <a:gd name="T16" fmla="*/ 2147483647 w 624"/>
              <a:gd name="T17" fmla="*/ 2147483647 h 640"/>
              <a:gd name="T18" fmla="*/ 2147483647 w 624"/>
              <a:gd name="T19" fmla="*/ 2147483647 h 640"/>
              <a:gd name="T20" fmla="*/ 2147483647 w 624"/>
              <a:gd name="T21" fmla="*/ 2147483647 h 640"/>
              <a:gd name="T22" fmla="*/ 2147483647 w 624"/>
              <a:gd name="T23" fmla="*/ 2147483647 h 640"/>
              <a:gd name="T24" fmla="*/ 2147483647 w 624"/>
              <a:gd name="T25" fmla="*/ 2147483647 h 640"/>
              <a:gd name="T26" fmla="*/ 2147483647 w 624"/>
              <a:gd name="T27" fmla="*/ 2147483647 h 640"/>
              <a:gd name="T28" fmla="*/ 2147483647 w 624"/>
              <a:gd name="T29" fmla="*/ 2147483647 h 640"/>
              <a:gd name="T30" fmla="*/ 2147483647 w 624"/>
              <a:gd name="T31" fmla="*/ 2147483647 h 640"/>
              <a:gd name="T32" fmla="*/ 2147483647 w 624"/>
              <a:gd name="T33" fmla="*/ 2147483647 h 640"/>
              <a:gd name="T34" fmla="*/ 2147483647 w 624"/>
              <a:gd name="T35" fmla="*/ 2147483647 h 640"/>
              <a:gd name="T36" fmla="*/ 2147483647 w 624"/>
              <a:gd name="T37" fmla="*/ 2147483647 h 640"/>
              <a:gd name="T38" fmla="*/ 2147483647 w 624"/>
              <a:gd name="T39" fmla="*/ 2147483647 h 640"/>
              <a:gd name="T40" fmla="*/ 2147483647 w 624"/>
              <a:gd name="T41" fmla="*/ 2147483647 h 640"/>
              <a:gd name="T42" fmla="*/ 2147483647 w 624"/>
              <a:gd name="T43" fmla="*/ 2147483647 h 640"/>
              <a:gd name="T44" fmla="*/ 2147483647 w 624"/>
              <a:gd name="T45" fmla="*/ 2147483647 h 640"/>
              <a:gd name="T46" fmla="*/ 2147483647 w 624"/>
              <a:gd name="T47" fmla="*/ 2147483647 h 640"/>
              <a:gd name="T48" fmla="*/ 2147483647 w 624"/>
              <a:gd name="T49" fmla="*/ 2147483647 h 640"/>
              <a:gd name="T50" fmla="*/ 2147483647 w 624"/>
              <a:gd name="T51" fmla="*/ 2147483647 h 640"/>
              <a:gd name="T52" fmla="*/ 2147483647 w 624"/>
              <a:gd name="T53" fmla="*/ 2147483647 h 640"/>
              <a:gd name="T54" fmla="*/ 2147483647 w 624"/>
              <a:gd name="T55" fmla="*/ 2147483647 h 640"/>
              <a:gd name="T56" fmla="*/ 2147483647 w 624"/>
              <a:gd name="T57" fmla="*/ 2147483647 h 640"/>
              <a:gd name="T58" fmla="*/ 2147483647 w 624"/>
              <a:gd name="T59" fmla="*/ 2147483647 h 640"/>
              <a:gd name="T60" fmla="*/ 2147483647 w 624"/>
              <a:gd name="T61" fmla="*/ 2147483647 h 640"/>
              <a:gd name="T62" fmla="*/ 2147483647 w 624"/>
              <a:gd name="T63" fmla="*/ 2147483647 h 640"/>
              <a:gd name="T64" fmla="*/ 2147483647 w 624"/>
              <a:gd name="T65" fmla="*/ 2147483647 h 640"/>
              <a:gd name="T66" fmla="*/ 2147483647 w 624"/>
              <a:gd name="T67" fmla="*/ 2147483647 h 640"/>
              <a:gd name="T68" fmla="*/ 2147483647 w 624"/>
              <a:gd name="T69" fmla="*/ 2147483647 h 640"/>
              <a:gd name="T70" fmla="*/ 2147483647 w 624"/>
              <a:gd name="T71" fmla="*/ 2147483647 h 640"/>
              <a:gd name="T72" fmla="*/ 2147483647 w 624"/>
              <a:gd name="T73" fmla="*/ 2147483647 h 640"/>
              <a:gd name="T74" fmla="*/ 2147483647 w 624"/>
              <a:gd name="T75" fmla="*/ 2147483647 h 640"/>
              <a:gd name="T76" fmla="*/ 2147483647 w 624"/>
              <a:gd name="T77" fmla="*/ 2147483647 h 640"/>
              <a:gd name="T78" fmla="*/ 2147483647 w 624"/>
              <a:gd name="T79" fmla="*/ 2147483647 h 640"/>
              <a:gd name="T80" fmla="*/ 2147483647 w 624"/>
              <a:gd name="T81" fmla="*/ 2147483647 h 640"/>
              <a:gd name="T82" fmla="*/ 2147483647 w 624"/>
              <a:gd name="T83" fmla="*/ 2147483647 h 640"/>
              <a:gd name="T84" fmla="*/ 2147483647 w 624"/>
              <a:gd name="T85" fmla="*/ 2147483647 h 640"/>
              <a:gd name="T86" fmla="*/ 2147483647 w 624"/>
              <a:gd name="T87" fmla="*/ 2147483647 h 640"/>
              <a:gd name="T88" fmla="*/ 2147483647 w 624"/>
              <a:gd name="T89" fmla="*/ 2147483647 h 640"/>
              <a:gd name="T90" fmla="*/ 0 w 624"/>
              <a:gd name="T91" fmla="*/ 2147483647 h 640"/>
              <a:gd name="T92" fmla="*/ 0 w 624"/>
              <a:gd name="T93" fmla="*/ 2147483647 h 640"/>
              <a:gd name="T94" fmla="*/ 2147483647 w 624"/>
              <a:gd name="T95" fmla="*/ 2147483647 h 640"/>
              <a:gd name="T96" fmla="*/ 2147483647 w 624"/>
              <a:gd name="T97" fmla="*/ 2147483647 h 640"/>
              <a:gd name="T98" fmla="*/ 2147483647 w 624"/>
              <a:gd name="T99" fmla="*/ 2147483647 h 640"/>
              <a:gd name="T100" fmla="*/ 2147483647 w 624"/>
              <a:gd name="T101" fmla="*/ 2147483647 h 640"/>
              <a:gd name="T102" fmla="*/ 2147483647 w 624"/>
              <a:gd name="T103" fmla="*/ 2147483647 h 640"/>
              <a:gd name="T104" fmla="*/ 2147483647 w 624"/>
              <a:gd name="T105" fmla="*/ 214748364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GB"/>
          </a:p>
        </p:txBody>
      </p:sp>
      <p:sp>
        <p:nvSpPr>
          <p:cNvPr id="897" name="Freeform 481"/>
          <p:cNvSpPr>
            <a:spLocks/>
          </p:cNvSpPr>
          <p:nvPr>
            <p:custDataLst>
              <p:tags r:id="rId319"/>
            </p:custDataLst>
          </p:nvPr>
        </p:nvSpPr>
        <p:spPr bwMode="auto">
          <a:xfrm>
            <a:off x="7313613" y="2917279"/>
            <a:ext cx="19050" cy="57150"/>
          </a:xfrm>
          <a:custGeom>
            <a:avLst/>
            <a:gdLst>
              <a:gd name="T0" fmla="*/ 2147483647 w 52"/>
              <a:gd name="T1" fmla="*/ 2147483647 h 50"/>
              <a:gd name="T2" fmla="*/ 0 w 52"/>
              <a:gd name="T3" fmla="*/ 2147483647 h 50"/>
              <a:gd name="T4" fmla="*/ 2147483647 w 52"/>
              <a:gd name="T5" fmla="*/ 2147483647 h 50"/>
              <a:gd name="T6" fmla="*/ 2147483647 w 52"/>
              <a:gd name="T7" fmla="*/ 2147483647 h 50"/>
              <a:gd name="T8" fmla="*/ 2147483647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0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98" name="Freeform 482"/>
          <p:cNvSpPr>
            <a:spLocks/>
          </p:cNvSpPr>
          <p:nvPr>
            <p:custDataLst>
              <p:tags r:id="rId320"/>
            </p:custDataLst>
          </p:nvPr>
        </p:nvSpPr>
        <p:spPr bwMode="auto">
          <a:xfrm>
            <a:off x="7172325" y="2918867"/>
            <a:ext cx="141288" cy="125412"/>
          </a:xfrm>
          <a:custGeom>
            <a:avLst/>
            <a:gdLst>
              <a:gd name="T0" fmla="*/ 2147483647 w 320"/>
              <a:gd name="T1" fmla="*/ 2147483647 h 234"/>
              <a:gd name="T2" fmla="*/ 2147483647 w 320"/>
              <a:gd name="T3" fmla="*/ 2147483647 h 234"/>
              <a:gd name="T4" fmla="*/ 2147483647 w 320"/>
              <a:gd name="T5" fmla="*/ 2147483647 h 234"/>
              <a:gd name="T6" fmla="*/ 2147483647 w 320"/>
              <a:gd name="T7" fmla="*/ 2147483647 h 234"/>
              <a:gd name="T8" fmla="*/ 2147483647 w 320"/>
              <a:gd name="T9" fmla="*/ 2147483647 h 234"/>
              <a:gd name="T10" fmla="*/ 2147483647 w 320"/>
              <a:gd name="T11" fmla="*/ 2147483647 h 234"/>
              <a:gd name="T12" fmla="*/ 2147483647 w 320"/>
              <a:gd name="T13" fmla="*/ 2147483647 h 234"/>
              <a:gd name="T14" fmla="*/ 2147483647 w 320"/>
              <a:gd name="T15" fmla="*/ 2147483647 h 234"/>
              <a:gd name="T16" fmla="*/ 2147483647 w 320"/>
              <a:gd name="T17" fmla="*/ 2147483647 h 234"/>
              <a:gd name="T18" fmla="*/ 2147483647 w 320"/>
              <a:gd name="T19" fmla="*/ 2147483647 h 234"/>
              <a:gd name="T20" fmla="*/ 2147483647 w 320"/>
              <a:gd name="T21" fmla="*/ 2147483647 h 234"/>
              <a:gd name="T22" fmla="*/ 2147483647 w 320"/>
              <a:gd name="T23" fmla="*/ 2147483647 h 234"/>
              <a:gd name="T24" fmla="*/ 2147483647 w 320"/>
              <a:gd name="T25" fmla="*/ 2147483647 h 234"/>
              <a:gd name="T26" fmla="*/ 2147483647 w 320"/>
              <a:gd name="T27" fmla="*/ 2147483647 h 234"/>
              <a:gd name="T28" fmla="*/ 2147483647 w 320"/>
              <a:gd name="T29" fmla="*/ 2147483647 h 234"/>
              <a:gd name="T30" fmla="*/ 2147483647 w 320"/>
              <a:gd name="T31" fmla="*/ 2147483647 h 234"/>
              <a:gd name="T32" fmla="*/ 2147483647 w 320"/>
              <a:gd name="T33" fmla="*/ 2147483647 h 234"/>
              <a:gd name="T34" fmla="*/ 2147483647 w 320"/>
              <a:gd name="T35" fmla="*/ 2147483647 h 234"/>
              <a:gd name="T36" fmla="*/ 2147483647 w 320"/>
              <a:gd name="T37" fmla="*/ 2147483647 h 234"/>
              <a:gd name="T38" fmla="*/ 2147483647 w 320"/>
              <a:gd name="T39" fmla="*/ 2147483647 h 234"/>
              <a:gd name="T40" fmla="*/ 2147483647 w 320"/>
              <a:gd name="T41" fmla="*/ 2147483647 h 234"/>
              <a:gd name="T42" fmla="*/ 2147483647 w 320"/>
              <a:gd name="T43" fmla="*/ 2147483647 h 234"/>
              <a:gd name="T44" fmla="*/ 2147483647 w 320"/>
              <a:gd name="T45" fmla="*/ 0 h 234"/>
              <a:gd name="T46" fmla="*/ 2147483647 w 320"/>
              <a:gd name="T47" fmla="*/ 0 h 234"/>
              <a:gd name="T48" fmla="*/ 2147483647 w 320"/>
              <a:gd name="T49" fmla="*/ 2147483647 h 234"/>
              <a:gd name="T50" fmla="*/ 2147483647 w 320"/>
              <a:gd name="T51" fmla="*/ 2147483647 h 234"/>
              <a:gd name="T52" fmla="*/ 2147483647 w 320"/>
              <a:gd name="T53" fmla="*/ 2147483647 h 234"/>
              <a:gd name="T54" fmla="*/ 2147483647 w 320"/>
              <a:gd name="T55" fmla="*/ 2147483647 h 234"/>
              <a:gd name="T56" fmla="*/ 2147483647 w 320"/>
              <a:gd name="T57" fmla="*/ 2147483647 h 234"/>
              <a:gd name="T58" fmla="*/ 2147483647 w 320"/>
              <a:gd name="T59" fmla="*/ 2147483647 h 234"/>
              <a:gd name="T60" fmla="*/ 2147483647 w 320"/>
              <a:gd name="T61" fmla="*/ 2147483647 h 234"/>
              <a:gd name="T62" fmla="*/ 2147483647 w 320"/>
              <a:gd name="T63" fmla="*/ 2147483647 h 234"/>
              <a:gd name="T64" fmla="*/ 2147483647 w 320"/>
              <a:gd name="T65" fmla="*/ 2147483647 h 234"/>
              <a:gd name="T66" fmla="*/ 2147483647 w 320"/>
              <a:gd name="T67" fmla="*/ 2147483647 h 234"/>
              <a:gd name="T68" fmla="*/ 2147483647 w 320"/>
              <a:gd name="T69" fmla="*/ 2147483647 h 234"/>
              <a:gd name="T70" fmla="*/ 2147483647 w 320"/>
              <a:gd name="T71" fmla="*/ 2147483647 h 234"/>
              <a:gd name="T72" fmla="*/ 2147483647 w 320"/>
              <a:gd name="T73" fmla="*/ 2147483647 h 234"/>
              <a:gd name="T74" fmla="*/ 2147483647 w 320"/>
              <a:gd name="T75" fmla="*/ 2147483647 h 234"/>
              <a:gd name="T76" fmla="*/ 2147483647 w 320"/>
              <a:gd name="T77" fmla="*/ 2147483647 h 234"/>
              <a:gd name="T78" fmla="*/ 2147483647 w 320"/>
              <a:gd name="T79" fmla="*/ 2147483647 h 234"/>
              <a:gd name="T80" fmla="*/ 2147483647 w 320"/>
              <a:gd name="T81" fmla="*/ 2147483647 h 234"/>
              <a:gd name="T82" fmla="*/ 2147483647 w 320"/>
              <a:gd name="T83" fmla="*/ 2147483647 h 234"/>
              <a:gd name="T84" fmla="*/ 2147483647 w 320"/>
              <a:gd name="T85" fmla="*/ 2147483647 h 234"/>
              <a:gd name="T86" fmla="*/ 2147483647 w 320"/>
              <a:gd name="T87" fmla="*/ 2147483647 h 234"/>
              <a:gd name="T88" fmla="*/ 2147483647 w 320"/>
              <a:gd name="T89" fmla="*/ 2147483647 h 234"/>
              <a:gd name="T90" fmla="*/ 2147483647 w 320"/>
              <a:gd name="T91" fmla="*/ 2147483647 h 234"/>
              <a:gd name="T92" fmla="*/ 2147483647 w 320"/>
              <a:gd name="T93" fmla="*/ 2147483647 h 234"/>
              <a:gd name="T94" fmla="*/ 2147483647 w 320"/>
              <a:gd name="T95" fmla="*/ 2147483647 h 234"/>
              <a:gd name="T96" fmla="*/ 2147483647 w 320"/>
              <a:gd name="T97" fmla="*/ 2147483647 h 234"/>
              <a:gd name="T98" fmla="*/ 2147483647 w 320"/>
              <a:gd name="T99" fmla="*/ 2147483647 h 234"/>
              <a:gd name="T100" fmla="*/ 2147483647 w 320"/>
              <a:gd name="T101" fmla="*/ 2147483647 h 234"/>
              <a:gd name="T102" fmla="*/ 2147483647 w 320"/>
              <a:gd name="T103" fmla="*/ 2147483647 h 234"/>
              <a:gd name="T104" fmla="*/ 2147483647 w 320"/>
              <a:gd name="T105" fmla="*/ 2147483647 h 234"/>
              <a:gd name="T106" fmla="*/ 2147483647 w 320"/>
              <a:gd name="T107" fmla="*/ 2147483647 h 234"/>
              <a:gd name="T108" fmla="*/ 2147483647 w 320"/>
              <a:gd name="T109" fmla="*/ 2147483647 h 234"/>
              <a:gd name="T110" fmla="*/ 2147483647 w 320"/>
              <a:gd name="T111" fmla="*/ 2147483647 h 234"/>
              <a:gd name="T112" fmla="*/ 2147483647 w 320"/>
              <a:gd name="T113" fmla="*/ 2147483647 h 234"/>
              <a:gd name="T114" fmla="*/ 2147483647 w 320"/>
              <a:gd name="T115" fmla="*/ 2147483647 h 234"/>
              <a:gd name="T116" fmla="*/ 2147483647 w 320"/>
              <a:gd name="T117" fmla="*/ 2147483647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899" name="Freeform 483"/>
          <p:cNvSpPr>
            <a:spLocks/>
          </p:cNvSpPr>
          <p:nvPr>
            <p:custDataLst>
              <p:tags r:id="rId321"/>
            </p:custDataLst>
          </p:nvPr>
        </p:nvSpPr>
        <p:spPr bwMode="auto">
          <a:xfrm>
            <a:off x="7142163" y="3272879"/>
            <a:ext cx="52387" cy="57150"/>
          </a:xfrm>
          <a:custGeom>
            <a:avLst/>
            <a:gdLst>
              <a:gd name="T0" fmla="*/ 2147483647 w 125"/>
              <a:gd name="T1" fmla="*/ 2147483647 h 93"/>
              <a:gd name="T2" fmla="*/ 2147483647 w 125"/>
              <a:gd name="T3" fmla="*/ 2147483647 h 93"/>
              <a:gd name="T4" fmla="*/ 2147483647 w 125"/>
              <a:gd name="T5" fmla="*/ 2147483647 h 93"/>
              <a:gd name="T6" fmla="*/ 2147483647 w 125"/>
              <a:gd name="T7" fmla="*/ 2147483647 h 93"/>
              <a:gd name="T8" fmla="*/ 2147483647 w 125"/>
              <a:gd name="T9" fmla="*/ 2147483647 h 93"/>
              <a:gd name="T10" fmla="*/ 2147483647 w 125"/>
              <a:gd name="T11" fmla="*/ 2147483647 h 93"/>
              <a:gd name="T12" fmla="*/ 2147483647 w 125"/>
              <a:gd name="T13" fmla="*/ 2147483647 h 93"/>
              <a:gd name="T14" fmla="*/ 2147483647 w 125"/>
              <a:gd name="T15" fmla="*/ 2147483647 h 93"/>
              <a:gd name="T16" fmla="*/ 2147483647 w 125"/>
              <a:gd name="T17" fmla="*/ 2147483647 h 93"/>
              <a:gd name="T18" fmla="*/ 2147483647 w 125"/>
              <a:gd name="T19" fmla="*/ 2147483647 h 93"/>
              <a:gd name="T20" fmla="*/ 2147483647 w 125"/>
              <a:gd name="T21" fmla="*/ 0 h 93"/>
              <a:gd name="T22" fmla="*/ 2147483647 w 125"/>
              <a:gd name="T23" fmla="*/ 0 h 93"/>
              <a:gd name="T24" fmla="*/ 2147483647 w 125"/>
              <a:gd name="T25" fmla="*/ 2147483647 h 93"/>
              <a:gd name="T26" fmla="*/ 2147483647 w 125"/>
              <a:gd name="T27" fmla="*/ 2147483647 h 93"/>
              <a:gd name="T28" fmla="*/ 2147483647 w 125"/>
              <a:gd name="T29" fmla="*/ 2147483647 h 93"/>
              <a:gd name="T30" fmla="*/ 2147483647 w 125"/>
              <a:gd name="T31" fmla="*/ 2147483647 h 93"/>
              <a:gd name="T32" fmla="*/ 2147483647 w 125"/>
              <a:gd name="T33" fmla="*/ 2147483647 h 93"/>
              <a:gd name="T34" fmla="*/ 2147483647 w 125"/>
              <a:gd name="T35" fmla="*/ 2147483647 h 93"/>
              <a:gd name="T36" fmla="*/ 2147483647 w 125"/>
              <a:gd name="T37" fmla="*/ 2147483647 h 93"/>
              <a:gd name="T38" fmla="*/ 2147483647 w 125"/>
              <a:gd name="T39" fmla="*/ 2147483647 h 93"/>
              <a:gd name="T40" fmla="*/ 2147483647 w 125"/>
              <a:gd name="T41" fmla="*/ 2147483647 h 93"/>
              <a:gd name="T42" fmla="*/ 2147483647 w 125"/>
              <a:gd name="T43" fmla="*/ 2147483647 h 93"/>
              <a:gd name="T44" fmla="*/ 2147483647 w 125"/>
              <a:gd name="T45" fmla="*/ 2147483647 h 93"/>
              <a:gd name="T46" fmla="*/ 2147483647 w 125"/>
              <a:gd name="T47" fmla="*/ 2147483647 h 93"/>
              <a:gd name="T48" fmla="*/ 2147483647 w 125"/>
              <a:gd name="T49" fmla="*/ 2147483647 h 93"/>
              <a:gd name="T50" fmla="*/ 2147483647 w 125"/>
              <a:gd name="T51" fmla="*/ 2147483647 h 93"/>
              <a:gd name="T52" fmla="*/ 2147483647 w 125"/>
              <a:gd name="T53" fmla="*/ 2147483647 h 93"/>
              <a:gd name="T54" fmla="*/ 2147483647 w 125"/>
              <a:gd name="T55" fmla="*/ 2147483647 h 93"/>
              <a:gd name="T56" fmla="*/ 2147483647 w 125"/>
              <a:gd name="T57" fmla="*/ 2147483647 h 93"/>
              <a:gd name="T58" fmla="*/ 2147483647 w 125"/>
              <a:gd name="T59" fmla="*/ 2147483647 h 93"/>
              <a:gd name="T60" fmla="*/ 2147483647 w 125"/>
              <a:gd name="T61" fmla="*/ 2147483647 h 93"/>
              <a:gd name="T62" fmla="*/ 2147483647 w 125"/>
              <a:gd name="T63" fmla="*/ 2147483647 h 93"/>
              <a:gd name="T64" fmla="*/ 2147483647 w 125"/>
              <a:gd name="T65" fmla="*/ 2147483647 h 93"/>
              <a:gd name="T66" fmla="*/ 2147483647 w 125"/>
              <a:gd name="T67" fmla="*/ 2147483647 h 93"/>
              <a:gd name="T68" fmla="*/ 0 w 125"/>
              <a:gd name="T69" fmla="*/ 2147483647 h 93"/>
              <a:gd name="T70" fmla="*/ 0 w 125"/>
              <a:gd name="T71" fmla="*/ 2147483647 h 93"/>
              <a:gd name="T72" fmla="*/ 2147483647 w 125"/>
              <a:gd name="T73" fmla="*/ 2147483647 h 93"/>
              <a:gd name="T74" fmla="*/ 2147483647 w 125"/>
              <a:gd name="T75" fmla="*/ 2147483647 h 93"/>
              <a:gd name="T76" fmla="*/ 2147483647 w 125"/>
              <a:gd name="T77" fmla="*/ 2147483647 h 93"/>
              <a:gd name="T78" fmla="*/ 2147483647 w 125"/>
              <a:gd name="T79" fmla="*/ 2147483647 h 93"/>
              <a:gd name="T80" fmla="*/ 2147483647 w 125"/>
              <a:gd name="T81" fmla="*/ 2147483647 h 93"/>
              <a:gd name="T82" fmla="*/ 2147483647 w 125"/>
              <a:gd name="T83" fmla="*/ 2147483647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00" name="Freeform 484"/>
          <p:cNvSpPr>
            <a:spLocks/>
          </p:cNvSpPr>
          <p:nvPr>
            <p:custDataLst>
              <p:tags r:id="rId322"/>
            </p:custDataLst>
          </p:nvPr>
        </p:nvSpPr>
        <p:spPr bwMode="auto">
          <a:xfrm>
            <a:off x="7088188" y="3287167"/>
            <a:ext cx="60325" cy="84137"/>
          </a:xfrm>
          <a:custGeom>
            <a:avLst/>
            <a:gdLst>
              <a:gd name="T0" fmla="*/ 2147483647 w 133"/>
              <a:gd name="T1" fmla="*/ 2147483647 h 154"/>
              <a:gd name="T2" fmla="*/ 2147483647 w 133"/>
              <a:gd name="T3" fmla="*/ 2147483647 h 154"/>
              <a:gd name="T4" fmla="*/ 2147483647 w 133"/>
              <a:gd name="T5" fmla="*/ 2147483647 h 154"/>
              <a:gd name="T6" fmla="*/ 2147483647 w 133"/>
              <a:gd name="T7" fmla="*/ 2147483647 h 154"/>
              <a:gd name="T8" fmla="*/ 2147483647 w 133"/>
              <a:gd name="T9" fmla="*/ 2147483647 h 154"/>
              <a:gd name="T10" fmla="*/ 2147483647 w 133"/>
              <a:gd name="T11" fmla="*/ 2147483647 h 154"/>
              <a:gd name="T12" fmla="*/ 2147483647 w 133"/>
              <a:gd name="T13" fmla="*/ 0 h 154"/>
              <a:gd name="T14" fmla="*/ 2147483647 w 133"/>
              <a:gd name="T15" fmla="*/ 2147483647 h 154"/>
              <a:gd name="T16" fmla="*/ 2147483647 w 133"/>
              <a:gd name="T17" fmla="*/ 2147483647 h 154"/>
              <a:gd name="T18" fmla="*/ 2147483647 w 133"/>
              <a:gd name="T19" fmla="*/ 2147483647 h 154"/>
              <a:gd name="T20" fmla="*/ 2147483647 w 133"/>
              <a:gd name="T21" fmla="*/ 2147483647 h 154"/>
              <a:gd name="T22" fmla="*/ 2147483647 w 133"/>
              <a:gd name="T23" fmla="*/ 2147483647 h 154"/>
              <a:gd name="T24" fmla="*/ 2147483647 w 133"/>
              <a:gd name="T25" fmla="*/ 2147483647 h 154"/>
              <a:gd name="T26" fmla="*/ 2147483647 w 133"/>
              <a:gd name="T27" fmla="*/ 2147483647 h 154"/>
              <a:gd name="T28" fmla="*/ 2147483647 w 133"/>
              <a:gd name="T29" fmla="*/ 2147483647 h 154"/>
              <a:gd name="T30" fmla="*/ 2147483647 w 133"/>
              <a:gd name="T31" fmla="*/ 2147483647 h 154"/>
              <a:gd name="T32" fmla="*/ 2147483647 w 133"/>
              <a:gd name="T33" fmla="*/ 2147483647 h 154"/>
              <a:gd name="T34" fmla="*/ 2147483647 w 133"/>
              <a:gd name="T35" fmla="*/ 2147483647 h 154"/>
              <a:gd name="T36" fmla="*/ 2147483647 w 133"/>
              <a:gd name="T37" fmla="*/ 2147483647 h 154"/>
              <a:gd name="T38" fmla="*/ 2147483647 w 133"/>
              <a:gd name="T39" fmla="*/ 2147483647 h 154"/>
              <a:gd name="T40" fmla="*/ 2147483647 w 133"/>
              <a:gd name="T41" fmla="*/ 2147483647 h 154"/>
              <a:gd name="T42" fmla="*/ 2147483647 w 133"/>
              <a:gd name="T43" fmla="*/ 2147483647 h 154"/>
              <a:gd name="T44" fmla="*/ 2147483647 w 133"/>
              <a:gd name="T45" fmla="*/ 2147483647 h 154"/>
              <a:gd name="T46" fmla="*/ 2147483647 w 133"/>
              <a:gd name="T47" fmla="*/ 2147483647 h 154"/>
              <a:gd name="T48" fmla="*/ 2147483647 w 133"/>
              <a:gd name="T49" fmla="*/ 2147483647 h 154"/>
              <a:gd name="T50" fmla="*/ 2147483647 w 133"/>
              <a:gd name="T51" fmla="*/ 2147483647 h 154"/>
              <a:gd name="T52" fmla="*/ 2147483647 w 133"/>
              <a:gd name="T53" fmla="*/ 2147483647 h 154"/>
              <a:gd name="T54" fmla="*/ 2147483647 w 133"/>
              <a:gd name="T55" fmla="*/ 2147483647 h 154"/>
              <a:gd name="T56" fmla="*/ 2147483647 w 133"/>
              <a:gd name="T57" fmla="*/ 2147483647 h 154"/>
              <a:gd name="T58" fmla="*/ 2147483647 w 133"/>
              <a:gd name="T59" fmla="*/ 2147483647 h 154"/>
              <a:gd name="T60" fmla="*/ 2147483647 w 133"/>
              <a:gd name="T61" fmla="*/ 2147483647 h 154"/>
              <a:gd name="T62" fmla="*/ 2147483647 w 133"/>
              <a:gd name="T63" fmla="*/ 2147483647 h 154"/>
              <a:gd name="T64" fmla="*/ 2147483647 w 133"/>
              <a:gd name="T65" fmla="*/ 2147483647 h 154"/>
              <a:gd name="T66" fmla="*/ 2147483647 w 133"/>
              <a:gd name="T67" fmla="*/ 2147483647 h 154"/>
              <a:gd name="T68" fmla="*/ 2147483647 w 133"/>
              <a:gd name="T69" fmla="*/ 2147483647 h 154"/>
              <a:gd name="T70" fmla="*/ 2147483647 w 133"/>
              <a:gd name="T71" fmla="*/ 2147483647 h 154"/>
              <a:gd name="T72" fmla="*/ 2147483647 w 133"/>
              <a:gd name="T73" fmla="*/ 2147483647 h 154"/>
              <a:gd name="T74" fmla="*/ 2147483647 w 133"/>
              <a:gd name="T75" fmla="*/ 2147483647 h 154"/>
              <a:gd name="T76" fmla="*/ 2147483647 w 133"/>
              <a:gd name="T77" fmla="*/ 2147483647 h 154"/>
              <a:gd name="T78" fmla="*/ 2147483647 w 133"/>
              <a:gd name="T79" fmla="*/ 2147483647 h 154"/>
              <a:gd name="T80" fmla="*/ 2147483647 w 133"/>
              <a:gd name="T81" fmla="*/ 2147483647 h 154"/>
              <a:gd name="T82" fmla="*/ 2147483647 w 133"/>
              <a:gd name="T83" fmla="*/ 2147483647 h 154"/>
              <a:gd name="T84" fmla="*/ 2147483647 w 133"/>
              <a:gd name="T85" fmla="*/ 2147483647 h 154"/>
              <a:gd name="T86" fmla="*/ 2147483647 w 133"/>
              <a:gd name="T87" fmla="*/ 2147483647 h 154"/>
              <a:gd name="T88" fmla="*/ 2147483647 w 133"/>
              <a:gd name="T89" fmla="*/ 2147483647 h 154"/>
              <a:gd name="T90" fmla="*/ 2147483647 w 133"/>
              <a:gd name="T91" fmla="*/ 2147483647 h 154"/>
              <a:gd name="T92" fmla="*/ 2147483647 w 133"/>
              <a:gd name="T93" fmla="*/ 2147483647 h 154"/>
              <a:gd name="T94" fmla="*/ 2147483647 w 133"/>
              <a:gd name="T95" fmla="*/ 2147483647 h 154"/>
              <a:gd name="T96" fmla="*/ 2147483647 w 133"/>
              <a:gd name="T97" fmla="*/ 2147483647 h 154"/>
              <a:gd name="T98" fmla="*/ 2147483647 w 133"/>
              <a:gd name="T99" fmla="*/ 2147483647 h 154"/>
              <a:gd name="T100" fmla="*/ 2147483647 w 133"/>
              <a:gd name="T101" fmla="*/ 2147483647 h 154"/>
              <a:gd name="T102" fmla="*/ 0 w 133"/>
              <a:gd name="T103" fmla="*/ 2147483647 h 154"/>
              <a:gd name="T104" fmla="*/ 0 w 133"/>
              <a:gd name="T105" fmla="*/ 2147483647 h 154"/>
              <a:gd name="T106" fmla="*/ 2147483647 w 133"/>
              <a:gd name="T107" fmla="*/ 2147483647 h 154"/>
              <a:gd name="T108" fmla="*/ 2147483647 w 133"/>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01" name="Freeform 485"/>
          <p:cNvSpPr>
            <a:spLocks/>
          </p:cNvSpPr>
          <p:nvPr>
            <p:custDataLst>
              <p:tags r:id="rId323"/>
            </p:custDataLst>
          </p:nvPr>
        </p:nvSpPr>
        <p:spPr bwMode="auto">
          <a:xfrm>
            <a:off x="7104063" y="3049042"/>
            <a:ext cx="209550" cy="244475"/>
          </a:xfrm>
          <a:custGeom>
            <a:avLst/>
            <a:gdLst>
              <a:gd name="T0" fmla="*/ 2147483647 w 485"/>
              <a:gd name="T1" fmla="*/ 2147483647 h 468"/>
              <a:gd name="T2" fmla="*/ 2147483647 w 485"/>
              <a:gd name="T3" fmla="*/ 2147483647 h 468"/>
              <a:gd name="T4" fmla="*/ 2147483647 w 485"/>
              <a:gd name="T5" fmla="*/ 2147483647 h 468"/>
              <a:gd name="T6" fmla="*/ 2147483647 w 485"/>
              <a:gd name="T7" fmla="*/ 2147483647 h 468"/>
              <a:gd name="T8" fmla="*/ 2147483647 w 485"/>
              <a:gd name="T9" fmla="*/ 2147483647 h 468"/>
              <a:gd name="T10" fmla="*/ 2147483647 w 485"/>
              <a:gd name="T11" fmla="*/ 2147483647 h 468"/>
              <a:gd name="T12" fmla="*/ 2147483647 w 485"/>
              <a:gd name="T13" fmla="*/ 2147483647 h 468"/>
              <a:gd name="T14" fmla="*/ 2147483647 w 485"/>
              <a:gd name="T15" fmla="*/ 2147483647 h 468"/>
              <a:gd name="T16" fmla="*/ 2147483647 w 485"/>
              <a:gd name="T17" fmla="*/ 2147483647 h 468"/>
              <a:gd name="T18" fmla="*/ 2147483647 w 485"/>
              <a:gd name="T19" fmla="*/ 2147483647 h 468"/>
              <a:gd name="T20" fmla="*/ 2147483647 w 485"/>
              <a:gd name="T21" fmla="*/ 2147483647 h 468"/>
              <a:gd name="T22" fmla="*/ 2147483647 w 485"/>
              <a:gd name="T23" fmla="*/ 2147483647 h 468"/>
              <a:gd name="T24" fmla="*/ 2147483647 w 485"/>
              <a:gd name="T25" fmla="*/ 2147483647 h 468"/>
              <a:gd name="T26" fmla="*/ 2147483647 w 485"/>
              <a:gd name="T27" fmla="*/ 2147483647 h 468"/>
              <a:gd name="T28" fmla="*/ 2147483647 w 485"/>
              <a:gd name="T29" fmla="*/ 2147483647 h 468"/>
              <a:gd name="T30" fmla="*/ 2147483647 w 485"/>
              <a:gd name="T31" fmla="*/ 2147483647 h 468"/>
              <a:gd name="T32" fmla="*/ 2147483647 w 485"/>
              <a:gd name="T33" fmla="*/ 2147483647 h 468"/>
              <a:gd name="T34" fmla="*/ 2147483647 w 485"/>
              <a:gd name="T35" fmla="*/ 2147483647 h 468"/>
              <a:gd name="T36" fmla="*/ 2147483647 w 485"/>
              <a:gd name="T37" fmla="*/ 2147483647 h 468"/>
              <a:gd name="T38" fmla="*/ 2147483647 w 485"/>
              <a:gd name="T39" fmla="*/ 2147483647 h 468"/>
              <a:gd name="T40" fmla="*/ 2147483647 w 485"/>
              <a:gd name="T41" fmla="*/ 2147483647 h 468"/>
              <a:gd name="T42" fmla="*/ 2147483647 w 485"/>
              <a:gd name="T43" fmla="*/ 2147483647 h 468"/>
              <a:gd name="T44" fmla="*/ 2147483647 w 485"/>
              <a:gd name="T45" fmla="*/ 2147483647 h 468"/>
              <a:gd name="T46" fmla="*/ 2147483647 w 485"/>
              <a:gd name="T47" fmla="*/ 2147483647 h 468"/>
              <a:gd name="T48" fmla="*/ 2147483647 w 485"/>
              <a:gd name="T49" fmla="*/ 2147483647 h 468"/>
              <a:gd name="T50" fmla="*/ 2147483647 w 485"/>
              <a:gd name="T51" fmla="*/ 2147483647 h 468"/>
              <a:gd name="T52" fmla="*/ 2147483647 w 485"/>
              <a:gd name="T53" fmla="*/ 2147483647 h 468"/>
              <a:gd name="T54" fmla="*/ 2147483647 w 485"/>
              <a:gd name="T55" fmla="*/ 2147483647 h 468"/>
              <a:gd name="T56" fmla="*/ 2147483647 w 485"/>
              <a:gd name="T57" fmla="*/ 2147483647 h 468"/>
              <a:gd name="T58" fmla="*/ 2147483647 w 485"/>
              <a:gd name="T59" fmla="*/ 2147483647 h 468"/>
              <a:gd name="T60" fmla="*/ 2147483647 w 485"/>
              <a:gd name="T61" fmla="*/ 2147483647 h 468"/>
              <a:gd name="T62" fmla="*/ 2147483647 w 485"/>
              <a:gd name="T63" fmla="*/ 2147483647 h 468"/>
              <a:gd name="T64" fmla="*/ 2147483647 w 485"/>
              <a:gd name="T65" fmla="*/ 2147483647 h 468"/>
              <a:gd name="T66" fmla="*/ 2147483647 w 485"/>
              <a:gd name="T67" fmla="*/ 2147483647 h 468"/>
              <a:gd name="T68" fmla="*/ 2147483647 w 485"/>
              <a:gd name="T69" fmla="*/ 2147483647 h 468"/>
              <a:gd name="T70" fmla="*/ 2147483647 w 485"/>
              <a:gd name="T71" fmla="*/ 2147483647 h 468"/>
              <a:gd name="T72" fmla="*/ 2147483647 w 485"/>
              <a:gd name="T73" fmla="*/ 2147483647 h 468"/>
              <a:gd name="T74" fmla="*/ 2147483647 w 485"/>
              <a:gd name="T75" fmla="*/ 2147483647 h 468"/>
              <a:gd name="T76" fmla="*/ 2147483647 w 485"/>
              <a:gd name="T77" fmla="*/ 2147483647 h 468"/>
              <a:gd name="T78" fmla="*/ 2147483647 w 485"/>
              <a:gd name="T79" fmla="*/ 2147483647 h 468"/>
              <a:gd name="T80" fmla="*/ 2147483647 w 485"/>
              <a:gd name="T81" fmla="*/ 2147483647 h 468"/>
              <a:gd name="T82" fmla="*/ 2147483647 w 485"/>
              <a:gd name="T83" fmla="*/ 2147483647 h 468"/>
              <a:gd name="T84" fmla="*/ 2147483647 w 485"/>
              <a:gd name="T85" fmla="*/ 2147483647 h 468"/>
              <a:gd name="T86" fmla="*/ 2147483647 w 485"/>
              <a:gd name="T87" fmla="*/ 2147483647 h 468"/>
              <a:gd name="T88" fmla="*/ 2147483647 w 485"/>
              <a:gd name="T89" fmla="*/ 2147483647 h 468"/>
              <a:gd name="T90" fmla="*/ 2147483647 w 485"/>
              <a:gd name="T91" fmla="*/ 2147483647 h 468"/>
              <a:gd name="T92" fmla="*/ 2147483647 w 485"/>
              <a:gd name="T93" fmla="*/ 2147483647 h 468"/>
              <a:gd name="T94" fmla="*/ 2147483647 w 485"/>
              <a:gd name="T95" fmla="*/ 2147483647 h 468"/>
              <a:gd name="T96" fmla="*/ 2147483647 w 485"/>
              <a:gd name="T97" fmla="*/ 2147483647 h 468"/>
              <a:gd name="T98" fmla="*/ 2147483647 w 485"/>
              <a:gd name="T99" fmla="*/ 2147483647 h 468"/>
              <a:gd name="T100" fmla="*/ 2147483647 w 485"/>
              <a:gd name="T101" fmla="*/ 2147483647 h 468"/>
              <a:gd name="T102" fmla="*/ 2147483647 w 485"/>
              <a:gd name="T103" fmla="*/ 2147483647 h 468"/>
              <a:gd name="T104" fmla="*/ 2147483647 w 485"/>
              <a:gd name="T105" fmla="*/ 2147483647 h 468"/>
              <a:gd name="T106" fmla="*/ 2147483647 w 485"/>
              <a:gd name="T107" fmla="*/ 2147483647 h 468"/>
              <a:gd name="T108" fmla="*/ 2147483647 w 485"/>
              <a:gd name="T109" fmla="*/ 2147483647 h 468"/>
              <a:gd name="T110" fmla="*/ 2147483647 w 485"/>
              <a:gd name="T111" fmla="*/ 2147483647 h 468"/>
              <a:gd name="T112" fmla="*/ 2147483647 w 485"/>
              <a:gd name="T113" fmla="*/ 2147483647 h 468"/>
              <a:gd name="T114" fmla="*/ 0 w 485"/>
              <a:gd name="T115" fmla="*/ 2147483647 h 468"/>
              <a:gd name="T116" fmla="*/ 2147483647 w 485"/>
              <a:gd name="T117" fmla="*/ 2147483647 h 468"/>
              <a:gd name="T118" fmla="*/ 2147483647 w 485"/>
              <a:gd name="T119" fmla="*/ 2147483647 h 468"/>
              <a:gd name="T120" fmla="*/ 2147483647 w 485"/>
              <a:gd name="T121" fmla="*/ 2147483647 h 468"/>
              <a:gd name="T122" fmla="*/ 2147483647 w 485"/>
              <a:gd name="T123" fmla="*/ 2147483647 h 468"/>
              <a:gd name="T124" fmla="*/ 2147483647 w 485"/>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02" name="Freeform 486"/>
          <p:cNvSpPr>
            <a:spLocks/>
          </p:cNvSpPr>
          <p:nvPr>
            <p:custDataLst>
              <p:tags r:id="rId324"/>
            </p:custDataLst>
          </p:nvPr>
        </p:nvSpPr>
        <p:spPr bwMode="auto">
          <a:xfrm>
            <a:off x="4687888" y="1939379"/>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03" name="Freeform 487"/>
          <p:cNvSpPr>
            <a:spLocks/>
          </p:cNvSpPr>
          <p:nvPr>
            <p:custDataLst>
              <p:tags r:id="rId325"/>
            </p:custDataLst>
          </p:nvPr>
        </p:nvSpPr>
        <p:spPr bwMode="auto">
          <a:xfrm>
            <a:off x="4830763" y="1921917"/>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04" name="Freeform 488"/>
          <p:cNvSpPr>
            <a:spLocks/>
          </p:cNvSpPr>
          <p:nvPr>
            <p:custDataLst>
              <p:tags r:id="rId326"/>
            </p:custDataLst>
          </p:nvPr>
        </p:nvSpPr>
        <p:spPr bwMode="auto">
          <a:xfrm>
            <a:off x="4867275" y="1929854"/>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05" name="Freeform 489"/>
          <p:cNvSpPr>
            <a:spLocks/>
          </p:cNvSpPr>
          <p:nvPr>
            <p:custDataLst>
              <p:tags r:id="rId327"/>
            </p:custDataLst>
          </p:nvPr>
        </p:nvSpPr>
        <p:spPr bwMode="auto">
          <a:xfrm>
            <a:off x="5400675" y="2115592"/>
            <a:ext cx="41275" cy="57150"/>
          </a:xfrm>
          <a:custGeom>
            <a:avLst/>
            <a:gdLst>
              <a:gd name="T0" fmla="*/ 2147483647 w 100"/>
              <a:gd name="T1" fmla="*/ 0 h 42"/>
              <a:gd name="T2" fmla="*/ 2147483647 w 100"/>
              <a:gd name="T3" fmla="*/ 2147483647 h 42"/>
              <a:gd name="T4" fmla="*/ 2147483647 w 100"/>
              <a:gd name="T5" fmla="*/ 2147483647 h 42"/>
              <a:gd name="T6" fmla="*/ 2147483647 w 100"/>
              <a:gd name="T7" fmla="*/ 2147483647 h 42"/>
              <a:gd name="T8" fmla="*/ 2147483647 w 100"/>
              <a:gd name="T9" fmla="*/ 2147483647 h 42"/>
              <a:gd name="T10" fmla="*/ 2147483647 w 100"/>
              <a:gd name="T11" fmla="*/ 2147483647 h 42"/>
              <a:gd name="T12" fmla="*/ 2147483647 w 100"/>
              <a:gd name="T13" fmla="*/ 2147483647 h 42"/>
              <a:gd name="T14" fmla="*/ 2147483647 w 100"/>
              <a:gd name="T15" fmla="*/ 2147483647 h 42"/>
              <a:gd name="T16" fmla="*/ 2147483647 w 100"/>
              <a:gd name="T17" fmla="*/ 2147483647 h 42"/>
              <a:gd name="T18" fmla="*/ 2147483647 w 100"/>
              <a:gd name="T19" fmla="*/ 2147483647 h 42"/>
              <a:gd name="T20" fmla="*/ 2147483647 w 100"/>
              <a:gd name="T21" fmla="*/ 2147483647 h 42"/>
              <a:gd name="T22" fmla="*/ 2147483647 w 100"/>
              <a:gd name="T23" fmla="*/ 2147483647 h 42"/>
              <a:gd name="T24" fmla="*/ 2147483647 w 100"/>
              <a:gd name="T25" fmla="*/ 2147483647 h 42"/>
              <a:gd name="T26" fmla="*/ 2147483647 w 100"/>
              <a:gd name="T27" fmla="*/ 2147483647 h 42"/>
              <a:gd name="T28" fmla="*/ 0 w 100"/>
              <a:gd name="T29" fmla="*/ 2147483647 h 42"/>
              <a:gd name="T30" fmla="*/ 2147483647 w 100"/>
              <a:gd name="T31" fmla="*/ 2147483647 h 42"/>
              <a:gd name="T32" fmla="*/ 2147483647 w 100"/>
              <a:gd name="T33" fmla="*/ 2147483647 h 42"/>
              <a:gd name="T34" fmla="*/ 2147483647 w 100"/>
              <a:gd name="T35" fmla="*/ 2147483647 h 42"/>
              <a:gd name="T36" fmla="*/ 2147483647 w 100"/>
              <a:gd name="T37" fmla="*/ 2147483647 h 42"/>
              <a:gd name="T38" fmla="*/ 2147483647 w 100"/>
              <a:gd name="T39" fmla="*/ 2147483647 h 42"/>
              <a:gd name="T40" fmla="*/ 2147483647 w 100"/>
              <a:gd name="T41" fmla="*/ 2147483647 h 42"/>
              <a:gd name="T42" fmla="*/ 2147483647 w 100"/>
              <a:gd name="T43" fmla="*/ 2147483647 h 42"/>
              <a:gd name="T44" fmla="*/ 2147483647 w 100"/>
              <a:gd name="T45" fmla="*/ 2147483647 h 42"/>
              <a:gd name="T46" fmla="*/ 2147483647 w 100"/>
              <a:gd name="T47" fmla="*/ 2147483647 h 42"/>
              <a:gd name="T48" fmla="*/ 2147483647 w 100"/>
              <a:gd name="T49" fmla="*/ 2147483647 h 42"/>
              <a:gd name="T50" fmla="*/ 2147483647 w 100"/>
              <a:gd name="T51" fmla="*/ 0 h 42"/>
              <a:gd name="T52" fmla="*/ 2147483647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06" name="Freeform 490"/>
          <p:cNvSpPr>
            <a:spLocks/>
          </p:cNvSpPr>
          <p:nvPr>
            <p:custDataLst>
              <p:tags r:id="rId328"/>
            </p:custDataLst>
          </p:nvPr>
        </p:nvSpPr>
        <p:spPr bwMode="auto">
          <a:xfrm>
            <a:off x="5310188" y="1974304"/>
            <a:ext cx="15875" cy="58738"/>
          </a:xfrm>
          <a:custGeom>
            <a:avLst/>
            <a:gdLst>
              <a:gd name="T0" fmla="*/ 2147483647 w 40"/>
              <a:gd name="T1" fmla="*/ 2147483647 h 5"/>
              <a:gd name="T2" fmla="*/ 0 w 40"/>
              <a:gd name="T3" fmla="*/ 2147483647 h 5"/>
              <a:gd name="T4" fmla="*/ 2147483647 w 40"/>
              <a:gd name="T5" fmla="*/ 2147483647 h 5"/>
              <a:gd name="T6" fmla="*/ 2147483647 w 40"/>
              <a:gd name="T7" fmla="*/ 2147483647 h 5"/>
              <a:gd name="T8" fmla="*/ 2147483647 w 40"/>
              <a:gd name="T9" fmla="*/ 0 h 5"/>
              <a:gd name="T10" fmla="*/ 2147483647 w 40"/>
              <a:gd name="T11" fmla="*/ 0 h 5"/>
              <a:gd name="T12" fmla="*/ 2147483647 w 40"/>
              <a:gd name="T13" fmla="*/ 0 h 5"/>
              <a:gd name="T14" fmla="*/ 2147483647 w 40"/>
              <a:gd name="T15" fmla="*/ 2147483647 h 5"/>
              <a:gd name="T16" fmla="*/ 2147483647 w 40"/>
              <a:gd name="T17" fmla="*/ 2147483647 h 5"/>
              <a:gd name="T18" fmla="*/ 2147483647 w 40"/>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07" name="Freeform 491"/>
          <p:cNvSpPr>
            <a:spLocks/>
          </p:cNvSpPr>
          <p:nvPr>
            <p:custDataLst>
              <p:tags r:id="rId329"/>
            </p:custDataLst>
          </p:nvPr>
        </p:nvSpPr>
        <p:spPr bwMode="auto">
          <a:xfrm>
            <a:off x="5332413" y="1933029"/>
            <a:ext cx="14287" cy="60325"/>
          </a:xfrm>
          <a:custGeom>
            <a:avLst/>
            <a:gdLst>
              <a:gd name="T0" fmla="*/ 0 w 33"/>
              <a:gd name="T1" fmla="*/ 2147483647 h 31"/>
              <a:gd name="T2" fmla="*/ 2147483647 w 33"/>
              <a:gd name="T3" fmla="*/ 0 h 31"/>
              <a:gd name="T4" fmla="*/ 2147483647 w 33"/>
              <a:gd name="T5" fmla="*/ 2147483647 h 31"/>
              <a:gd name="T6" fmla="*/ 2147483647 w 33"/>
              <a:gd name="T7" fmla="*/ 2147483647 h 31"/>
              <a:gd name="T8" fmla="*/ 2147483647 w 33"/>
              <a:gd name="T9" fmla="*/ 2147483647 h 31"/>
              <a:gd name="T10" fmla="*/ 2147483647 w 33"/>
              <a:gd name="T11" fmla="*/ 2147483647 h 31"/>
              <a:gd name="T12" fmla="*/ 2147483647 w 33"/>
              <a:gd name="T13" fmla="*/ 2147483647 h 31"/>
              <a:gd name="T14" fmla="*/ 2147483647 w 33"/>
              <a:gd name="T15" fmla="*/ 2147483647 h 31"/>
              <a:gd name="T16" fmla="*/ 0 w 33"/>
              <a:gd name="T17" fmla="*/ 2147483647 h 31"/>
              <a:gd name="T18" fmla="*/ 0 w 33"/>
              <a:gd name="T19" fmla="*/ 2147483647 h 31"/>
              <a:gd name="T20" fmla="*/ 0 w 33"/>
              <a:gd name="T21" fmla="*/ 2147483647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08" name="Freeform 492"/>
          <p:cNvSpPr>
            <a:spLocks/>
          </p:cNvSpPr>
          <p:nvPr>
            <p:custDataLst>
              <p:tags r:id="rId330"/>
            </p:custDataLst>
          </p:nvPr>
        </p:nvSpPr>
        <p:spPr bwMode="auto">
          <a:xfrm>
            <a:off x="5476875" y="2048917"/>
            <a:ext cx="17463" cy="57150"/>
          </a:xfrm>
          <a:custGeom>
            <a:avLst/>
            <a:gdLst>
              <a:gd name="T0" fmla="*/ 2147483647 w 41"/>
              <a:gd name="T1" fmla="*/ 0 h 43"/>
              <a:gd name="T2" fmla="*/ 2147483647 w 41"/>
              <a:gd name="T3" fmla="*/ 2147483647 h 43"/>
              <a:gd name="T4" fmla="*/ 2147483647 w 41"/>
              <a:gd name="T5" fmla="*/ 2147483647 h 43"/>
              <a:gd name="T6" fmla="*/ 2147483647 w 41"/>
              <a:gd name="T7" fmla="*/ 2147483647 h 43"/>
              <a:gd name="T8" fmla="*/ 2147483647 w 41"/>
              <a:gd name="T9" fmla="*/ 2147483647 h 43"/>
              <a:gd name="T10" fmla="*/ 2147483647 w 41"/>
              <a:gd name="T11" fmla="*/ 2147483647 h 43"/>
              <a:gd name="T12" fmla="*/ 2147483647 w 41"/>
              <a:gd name="T13" fmla="*/ 2147483647 h 43"/>
              <a:gd name="T14" fmla="*/ 0 w 41"/>
              <a:gd name="T15" fmla="*/ 2147483647 h 43"/>
              <a:gd name="T16" fmla="*/ 2147483647 w 41"/>
              <a:gd name="T17" fmla="*/ 2147483647 h 43"/>
              <a:gd name="T18" fmla="*/ 2147483647 w 41"/>
              <a:gd name="T19" fmla="*/ 2147483647 h 43"/>
              <a:gd name="T20" fmla="*/ 2147483647 w 41"/>
              <a:gd name="T21" fmla="*/ 2147483647 h 43"/>
              <a:gd name="T22" fmla="*/ 2147483647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09" name="Freeform 493"/>
          <p:cNvSpPr>
            <a:spLocks/>
          </p:cNvSpPr>
          <p:nvPr>
            <p:custDataLst>
              <p:tags r:id="rId331"/>
            </p:custDataLst>
          </p:nvPr>
        </p:nvSpPr>
        <p:spPr bwMode="auto">
          <a:xfrm>
            <a:off x="5530850" y="1933029"/>
            <a:ext cx="93663" cy="60325"/>
          </a:xfrm>
          <a:custGeom>
            <a:avLst/>
            <a:gdLst>
              <a:gd name="T0" fmla="*/ 2147483647 w 213"/>
              <a:gd name="T1" fmla="*/ 0 h 62"/>
              <a:gd name="T2" fmla="*/ 2147483647 w 213"/>
              <a:gd name="T3" fmla="*/ 0 h 62"/>
              <a:gd name="T4" fmla="*/ 2147483647 w 213"/>
              <a:gd name="T5" fmla="*/ 2147483647 h 62"/>
              <a:gd name="T6" fmla="*/ 2147483647 w 213"/>
              <a:gd name="T7" fmla="*/ 2147483647 h 62"/>
              <a:gd name="T8" fmla="*/ 2147483647 w 213"/>
              <a:gd name="T9" fmla="*/ 2147483647 h 62"/>
              <a:gd name="T10" fmla="*/ 2147483647 w 213"/>
              <a:gd name="T11" fmla="*/ 2147483647 h 62"/>
              <a:gd name="T12" fmla="*/ 2147483647 w 213"/>
              <a:gd name="T13" fmla="*/ 2147483647 h 62"/>
              <a:gd name="T14" fmla="*/ 2147483647 w 213"/>
              <a:gd name="T15" fmla="*/ 2147483647 h 62"/>
              <a:gd name="T16" fmla="*/ 2147483647 w 213"/>
              <a:gd name="T17" fmla="*/ 2147483647 h 62"/>
              <a:gd name="T18" fmla="*/ 2147483647 w 213"/>
              <a:gd name="T19" fmla="*/ 2147483647 h 62"/>
              <a:gd name="T20" fmla="*/ 2147483647 w 213"/>
              <a:gd name="T21" fmla="*/ 2147483647 h 62"/>
              <a:gd name="T22" fmla="*/ 2147483647 w 213"/>
              <a:gd name="T23" fmla="*/ 2147483647 h 62"/>
              <a:gd name="T24" fmla="*/ 2147483647 w 213"/>
              <a:gd name="T25" fmla="*/ 2147483647 h 62"/>
              <a:gd name="T26" fmla="*/ 2147483647 w 213"/>
              <a:gd name="T27" fmla="*/ 2147483647 h 62"/>
              <a:gd name="T28" fmla="*/ 2147483647 w 213"/>
              <a:gd name="T29" fmla="*/ 2147483647 h 62"/>
              <a:gd name="T30" fmla="*/ 2147483647 w 213"/>
              <a:gd name="T31" fmla="*/ 2147483647 h 62"/>
              <a:gd name="T32" fmla="*/ 2147483647 w 213"/>
              <a:gd name="T33" fmla="*/ 2147483647 h 62"/>
              <a:gd name="T34" fmla="*/ 2147483647 w 213"/>
              <a:gd name="T35" fmla="*/ 2147483647 h 62"/>
              <a:gd name="T36" fmla="*/ 2147483647 w 213"/>
              <a:gd name="T37" fmla="*/ 2147483647 h 62"/>
              <a:gd name="T38" fmla="*/ 2147483647 w 213"/>
              <a:gd name="T39" fmla="*/ 2147483647 h 62"/>
              <a:gd name="T40" fmla="*/ 2147483647 w 213"/>
              <a:gd name="T41" fmla="*/ 2147483647 h 62"/>
              <a:gd name="T42" fmla="*/ 2147483647 w 213"/>
              <a:gd name="T43" fmla="*/ 2147483647 h 62"/>
              <a:gd name="T44" fmla="*/ 2147483647 w 213"/>
              <a:gd name="T45" fmla="*/ 2147483647 h 62"/>
              <a:gd name="T46" fmla="*/ 2147483647 w 213"/>
              <a:gd name="T47" fmla="*/ 2147483647 h 62"/>
              <a:gd name="T48" fmla="*/ 2147483647 w 213"/>
              <a:gd name="T49" fmla="*/ 2147483647 h 62"/>
              <a:gd name="T50" fmla="*/ 2147483647 w 213"/>
              <a:gd name="T51" fmla="*/ 2147483647 h 62"/>
              <a:gd name="T52" fmla="*/ 0 w 213"/>
              <a:gd name="T53" fmla="*/ 2147483647 h 62"/>
              <a:gd name="T54" fmla="*/ 2147483647 w 213"/>
              <a:gd name="T55" fmla="*/ 2147483647 h 62"/>
              <a:gd name="T56" fmla="*/ 2147483647 w 213"/>
              <a:gd name="T57" fmla="*/ 2147483647 h 62"/>
              <a:gd name="T58" fmla="*/ 2147483647 w 213"/>
              <a:gd name="T59" fmla="*/ 2147483647 h 62"/>
              <a:gd name="T60" fmla="*/ 2147483647 w 213"/>
              <a:gd name="T61" fmla="*/ 2147483647 h 62"/>
              <a:gd name="T62" fmla="*/ 2147483647 w 213"/>
              <a:gd name="T63" fmla="*/ 2147483647 h 62"/>
              <a:gd name="T64" fmla="*/ 2147483647 w 213"/>
              <a:gd name="T65" fmla="*/ 2147483647 h 62"/>
              <a:gd name="T66" fmla="*/ 2147483647 w 213"/>
              <a:gd name="T67" fmla="*/ 2147483647 h 62"/>
              <a:gd name="T68" fmla="*/ 2147483647 w 213"/>
              <a:gd name="T69" fmla="*/ 2147483647 h 62"/>
              <a:gd name="T70" fmla="*/ 2147483647 w 213"/>
              <a:gd name="T71" fmla="*/ 2147483647 h 62"/>
              <a:gd name="T72" fmla="*/ 2147483647 w 213"/>
              <a:gd name="T73" fmla="*/ 2147483647 h 62"/>
              <a:gd name="T74" fmla="*/ 2147483647 w 213"/>
              <a:gd name="T75" fmla="*/ 0 h 62"/>
              <a:gd name="T76" fmla="*/ 2147483647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10" name="Freeform 494"/>
          <p:cNvSpPr>
            <a:spLocks/>
          </p:cNvSpPr>
          <p:nvPr>
            <p:custDataLst>
              <p:tags r:id="rId332"/>
            </p:custDataLst>
          </p:nvPr>
        </p:nvSpPr>
        <p:spPr bwMode="auto">
          <a:xfrm>
            <a:off x="5591175" y="1958429"/>
            <a:ext cx="103188" cy="60325"/>
          </a:xfrm>
          <a:custGeom>
            <a:avLst/>
            <a:gdLst>
              <a:gd name="T0" fmla="*/ 2147483647 w 239"/>
              <a:gd name="T1" fmla="*/ 0 h 56"/>
              <a:gd name="T2" fmla="*/ 2147483647 w 239"/>
              <a:gd name="T3" fmla="*/ 2147483647 h 56"/>
              <a:gd name="T4" fmla="*/ 2147483647 w 239"/>
              <a:gd name="T5" fmla="*/ 2147483647 h 56"/>
              <a:gd name="T6" fmla="*/ 2147483647 w 239"/>
              <a:gd name="T7" fmla="*/ 2147483647 h 56"/>
              <a:gd name="T8" fmla="*/ 2147483647 w 239"/>
              <a:gd name="T9" fmla="*/ 2147483647 h 56"/>
              <a:gd name="T10" fmla="*/ 2147483647 w 239"/>
              <a:gd name="T11" fmla="*/ 2147483647 h 56"/>
              <a:gd name="T12" fmla="*/ 2147483647 w 239"/>
              <a:gd name="T13" fmla="*/ 2147483647 h 56"/>
              <a:gd name="T14" fmla="*/ 2147483647 w 239"/>
              <a:gd name="T15" fmla="*/ 2147483647 h 56"/>
              <a:gd name="T16" fmla="*/ 0 w 239"/>
              <a:gd name="T17" fmla="*/ 2147483647 h 56"/>
              <a:gd name="T18" fmla="*/ 2147483647 w 239"/>
              <a:gd name="T19" fmla="*/ 2147483647 h 56"/>
              <a:gd name="T20" fmla="*/ 2147483647 w 239"/>
              <a:gd name="T21" fmla="*/ 2147483647 h 56"/>
              <a:gd name="T22" fmla="*/ 2147483647 w 239"/>
              <a:gd name="T23" fmla="*/ 2147483647 h 56"/>
              <a:gd name="T24" fmla="*/ 2147483647 w 239"/>
              <a:gd name="T25" fmla="*/ 2147483647 h 56"/>
              <a:gd name="T26" fmla="*/ 2147483647 w 239"/>
              <a:gd name="T27" fmla="*/ 2147483647 h 56"/>
              <a:gd name="T28" fmla="*/ 2147483647 w 239"/>
              <a:gd name="T29" fmla="*/ 2147483647 h 56"/>
              <a:gd name="T30" fmla="*/ 2147483647 w 239"/>
              <a:gd name="T31" fmla="*/ 2147483647 h 56"/>
              <a:gd name="T32" fmla="*/ 2147483647 w 239"/>
              <a:gd name="T33" fmla="*/ 2147483647 h 56"/>
              <a:gd name="T34" fmla="*/ 2147483647 w 239"/>
              <a:gd name="T35" fmla="*/ 2147483647 h 56"/>
              <a:gd name="T36" fmla="*/ 2147483647 w 239"/>
              <a:gd name="T37" fmla="*/ 2147483647 h 56"/>
              <a:gd name="T38" fmla="*/ 2147483647 w 239"/>
              <a:gd name="T39" fmla="*/ 2147483647 h 56"/>
              <a:gd name="T40" fmla="*/ 2147483647 w 239"/>
              <a:gd name="T41" fmla="*/ 2147483647 h 56"/>
              <a:gd name="T42" fmla="*/ 2147483647 w 239"/>
              <a:gd name="T43" fmla="*/ 2147483647 h 56"/>
              <a:gd name="T44" fmla="*/ 2147483647 w 239"/>
              <a:gd name="T45" fmla="*/ 2147483647 h 56"/>
              <a:gd name="T46" fmla="*/ 2147483647 w 239"/>
              <a:gd name="T47" fmla="*/ 2147483647 h 56"/>
              <a:gd name="T48" fmla="*/ 2147483647 w 239"/>
              <a:gd name="T49" fmla="*/ 2147483647 h 56"/>
              <a:gd name="T50" fmla="*/ 2147483647 w 239"/>
              <a:gd name="T51" fmla="*/ 2147483647 h 56"/>
              <a:gd name="T52" fmla="*/ 2147483647 w 239"/>
              <a:gd name="T53" fmla="*/ 2147483647 h 56"/>
              <a:gd name="T54" fmla="*/ 2147483647 w 239"/>
              <a:gd name="T55" fmla="*/ 2147483647 h 56"/>
              <a:gd name="T56" fmla="*/ 2147483647 w 239"/>
              <a:gd name="T57" fmla="*/ 2147483647 h 56"/>
              <a:gd name="T58" fmla="*/ 2147483647 w 239"/>
              <a:gd name="T59" fmla="*/ 2147483647 h 56"/>
              <a:gd name="T60" fmla="*/ 2147483647 w 239"/>
              <a:gd name="T61" fmla="*/ 2147483647 h 56"/>
              <a:gd name="T62" fmla="*/ 2147483647 w 239"/>
              <a:gd name="T63" fmla="*/ 2147483647 h 56"/>
              <a:gd name="T64" fmla="*/ 2147483647 w 239"/>
              <a:gd name="T65" fmla="*/ 2147483647 h 56"/>
              <a:gd name="T66" fmla="*/ 2147483647 w 239"/>
              <a:gd name="T67" fmla="*/ 2147483647 h 56"/>
              <a:gd name="T68" fmla="*/ 2147483647 w 239"/>
              <a:gd name="T69" fmla="*/ 2147483647 h 56"/>
              <a:gd name="T70" fmla="*/ 2147483647 w 239"/>
              <a:gd name="T71" fmla="*/ 2147483647 h 56"/>
              <a:gd name="T72" fmla="*/ 2147483647 w 239"/>
              <a:gd name="T73" fmla="*/ 2147483647 h 56"/>
              <a:gd name="T74" fmla="*/ 2147483647 w 239"/>
              <a:gd name="T75" fmla="*/ 2147483647 h 56"/>
              <a:gd name="T76" fmla="*/ 2147483647 w 239"/>
              <a:gd name="T77" fmla="*/ 2147483647 h 56"/>
              <a:gd name="T78" fmla="*/ 2147483647 w 239"/>
              <a:gd name="T79" fmla="*/ 2147483647 h 56"/>
              <a:gd name="T80" fmla="*/ 2147483647 w 239"/>
              <a:gd name="T81" fmla="*/ 2147483647 h 56"/>
              <a:gd name="T82" fmla="*/ 2147483647 w 239"/>
              <a:gd name="T83" fmla="*/ 2147483647 h 56"/>
              <a:gd name="T84" fmla="*/ 2147483647 w 239"/>
              <a:gd name="T85" fmla="*/ 2147483647 h 56"/>
              <a:gd name="T86" fmla="*/ 2147483647 w 239"/>
              <a:gd name="T87" fmla="*/ 0 h 56"/>
              <a:gd name="T88" fmla="*/ 2147483647 w 239"/>
              <a:gd name="T89" fmla="*/ 2147483647 h 56"/>
              <a:gd name="T90" fmla="*/ 2147483647 w 239"/>
              <a:gd name="T91" fmla="*/ 2147483647 h 56"/>
              <a:gd name="T92" fmla="*/ 2147483647 w 239"/>
              <a:gd name="T93" fmla="*/ 2147483647 h 56"/>
              <a:gd name="T94" fmla="*/ 2147483647 w 239"/>
              <a:gd name="T95" fmla="*/ 2147483647 h 56"/>
              <a:gd name="T96" fmla="*/ 2147483647 w 239"/>
              <a:gd name="T97" fmla="*/ 2147483647 h 56"/>
              <a:gd name="T98" fmla="*/ 2147483647 w 239"/>
              <a:gd name="T99" fmla="*/ 2147483647 h 56"/>
              <a:gd name="T100" fmla="*/ 2147483647 w 239"/>
              <a:gd name="T101" fmla="*/ 2147483647 h 56"/>
              <a:gd name="T102" fmla="*/ 2147483647 w 239"/>
              <a:gd name="T103" fmla="*/ 2147483647 h 56"/>
              <a:gd name="T104" fmla="*/ 2147483647 w 239"/>
              <a:gd name="T105" fmla="*/ 2147483647 h 56"/>
              <a:gd name="T106" fmla="*/ 2147483647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11" name="Freeform 495"/>
          <p:cNvSpPr>
            <a:spLocks/>
          </p:cNvSpPr>
          <p:nvPr>
            <p:custDataLst>
              <p:tags r:id="rId333"/>
            </p:custDataLst>
          </p:nvPr>
        </p:nvSpPr>
        <p:spPr bwMode="auto">
          <a:xfrm>
            <a:off x="5708650" y="1972717"/>
            <a:ext cx="82550" cy="57150"/>
          </a:xfrm>
          <a:custGeom>
            <a:avLst/>
            <a:gdLst>
              <a:gd name="T0" fmla="*/ 2147483647 w 187"/>
              <a:gd name="T1" fmla="*/ 2147483647 h 80"/>
              <a:gd name="T2" fmla="*/ 2147483647 w 187"/>
              <a:gd name="T3" fmla="*/ 0 h 80"/>
              <a:gd name="T4" fmla="*/ 2147483647 w 187"/>
              <a:gd name="T5" fmla="*/ 2147483647 h 80"/>
              <a:gd name="T6" fmla="*/ 2147483647 w 187"/>
              <a:gd name="T7" fmla="*/ 2147483647 h 80"/>
              <a:gd name="T8" fmla="*/ 2147483647 w 187"/>
              <a:gd name="T9" fmla="*/ 2147483647 h 80"/>
              <a:gd name="T10" fmla="*/ 2147483647 w 187"/>
              <a:gd name="T11" fmla="*/ 2147483647 h 80"/>
              <a:gd name="T12" fmla="*/ 2147483647 w 187"/>
              <a:gd name="T13" fmla="*/ 2147483647 h 80"/>
              <a:gd name="T14" fmla="*/ 2147483647 w 187"/>
              <a:gd name="T15" fmla="*/ 2147483647 h 80"/>
              <a:gd name="T16" fmla="*/ 2147483647 w 187"/>
              <a:gd name="T17" fmla="*/ 2147483647 h 80"/>
              <a:gd name="T18" fmla="*/ 2147483647 w 187"/>
              <a:gd name="T19" fmla="*/ 2147483647 h 80"/>
              <a:gd name="T20" fmla="*/ 2147483647 w 187"/>
              <a:gd name="T21" fmla="*/ 2147483647 h 80"/>
              <a:gd name="T22" fmla="*/ 2147483647 w 187"/>
              <a:gd name="T23" fmla="*/ 2147483647 h 80"/>
              <a:gd name="T24" fmla="*/ 2147483647 w 187"/>
              <a:gd name="T25" fmla="*/ 2147483647 h 80"/>
              <a:gd name="T26" fmla="*/ 2147483647 w 187"/>
              <a:gd name="T27" fmla="*/ 2147483647 h 80"/>
              <a:gd name="T28" fmla="*/ 2147483647 w 187"/>
              <a:gd name="T29" fmla="*/ 2147483647 h 80"/>
              <a:gd name="T30" fmla="*/ 2147483647 w 187"/>
              <a:gd name="T31" fmla="*/ 2147483647 h 80"/>
              <a:gd name="T32" fmla="*/ 2147483647 w 187"/>
              <a:gd name="T33" fmla="*/ 2147483647 h 80"/>
              <a:gd name="T34" fmla="*/ 2147483647 w 187"/>
              <a:gd name="T35" fmla="*/ 2147483647 h 80"/>
              <a:gd name="T36" fmla="*/ 2147483647 w 187"/>
              <a:gd name="T37" fmla="*/ 2147483647 h 80"/>
              <a:gd name="T38" fmla="*/ 2147483647 w 187"/>
              <a:gd name="T39" fmla="*/ 2147483647 h 80"/>
              <a:gd name="T40" fmla="*/ 2147483647 w 187"/>
              <a:gd name="T41" fmla="*/ 2147483647 h 80"/>
              <a:gd name="T42" fmla="*/ 2147483647 w 187"/>
              <a:gd name="T43" fmla="*/ 2147483647 h 80"/>
              <a:gd name="T44" fmla="*/ 2147483647 w 187"/>
              <a:gd name="T45" fmla="*/ 2147483647 h 80"/>
              <a:gd name="T46" fmla="*/ 2147483647 w 187"/>
              <a:gd name="T47" fmla="*/ 2147483647 h 80"/>
              <a:gd name="T48" fmla="*/ 2147483647 w 187"/>
              <a:gd name="T49" fmla="*/ 2147483647 h 80"/>
              <a:gd name="T50" fmla="*/ 2147483647 w 187"/>
              <a:gd name="T51" fmla="*/ 2147483647 h 80"/>
              <a:gd name="T52" fmla="*/ 2147483647 w 187"/>
              <a:gd name="T53" fmla="*/ 2147483647 h 80"/>
              <a:gd name="T54" fmla="*/ 2147483647 w 187"/>
              <a:gd name="T55" fmla="*/ 2147483647 h 80"/>
              <a:gd name="T56" fmla="*/ 2147483647 w 187"/>
              <a:gd name="T57" fmla="*/ 2147483647 h 80"/>
              <a:gd name="T58" fmla="*/ 2147483647 w 187"/>
              <a:gd name="T59" fmla="*/ 2147483647 h 80"/>
              <a:gd name="T60" fmla="*/ 2147483647 w 187"/>
              <a:gd name="T61" fmla="*/ 2147483647 h 80"/>
              <a:gd name="T62" fmla="*/ 2147483647 w 187"/>
              <a:gd name="T63" fmla="*/ 2147483647 h 80"/>
              <a:gd name="T64" fmla="*/ 2147483647 w 187"/>
              <a:gd name="T65" fmla="*/ 2147483647 h 80"/>
              <a:gd name="T66" fmla="*/ 0 w 187"/>
              <a:gd name="T67" fmla="*/ 2147483647 h 80"/>
              <a:gd name="T68" fmla="*/ 2147483647 w 187"/>
              <a:gd name="T69" fmla="*/ 2147483647 h 80"/>
              <a:gd name="T70" fmla="*/ 2147483647 w 187"/>
              <a:gd name="T71" fmla="*/ 2147483647 h 80"/>
              <a:gd name="T72" fmla="*/ 2147483647 w 187"/>
              <a:gd name="T73" fmla="*/ 2147483647 h 80"/>
              <a:gd name="T74" fmla="*/ 2147483647 w 187"/>
              <a:gd name="T75" fmla="*/ 2147483647 h 80"/>
              <a:gd name="T76" fmla="*/ 2147483647 w 187"/>
              <a:gd name="T77" fmla="*/ 2147483647 h 80"/>
              <a:gd name="T78" fmla="*/ 2147483647 w 187"/>
              <a:gd name="T79" fmla="*/ 2147483647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12" name="Freeform 496"/>
          <p:cNvSpPr>
            <a:spLocks/>
          </p:cNvSpPr>
          <p:nvPr>
            <p:custDataLst>
              <p:tags r:id="rId334"/>
            </p:custDataLst>
          </p:nvPr>
        </p:nvSpPr>
        <p:spPr bwMode="auto">
          <a:xfrm>
            <a:off x="6235700" y="2098129"/>
            <a:ext cx="79375" cy="58738"/>
          </a:xfrm>
          <a:custGeom>
            <a:avLst/>
            <a:gdLst>
              <a:gd name="T0" fmla="*/ 2147483647 w 183"/>
              <a:gd name="T1" fmla="*/ 0 h 73"/>
              <a:gd name="T2" fmla="*/ 2147483647 w 183"/>
              <a:gd name="T3" fmla="*/ 0 h 73"/>
              <a:gd name="T4" fmla="*/ 2147483647 w 183"/>
              <a:gd name="T5" fmla="*/ 2147483647 h 73"/>
              <a:gd name="T6" fmla="*/ 2147483647 w 183"/>
              <a:gd name="T7" fmla="*/ 2147483647 h 73"/>
              <a:gd name="T8" fmla="*/ 2147483647 w 183"/>
              <a:gd name="T9" fmla="*/ 2147483647 h 73"/>
              <a:gd name="T10" fmla="*/ 2147483647 w 183"/>
              <a:gd name="T11" fmla="*/ 2147483647 h 73"/>
              <a:gd name="T12" fmla="*/ 2147483647 w 183"/>
              <a:gd name="T13" fmla="*/ 2147483647 h 73"/>
              <a:gd name="T14" fmla="*/ 2147483647 w 183"/>
              <a:gd name="T15" fmla="*/ 2147483647 h 73"/>
              <a:gd name="T16" fmla="*/ 2147483647 w 183"/>
              <a:gd name="T17" fmla="*/ 2147483647 h 73"/>
              <a:gd name="T18" fmla="*/ 2147483647 w 183"/>
              <a:gd name="T19" fmla="*/ 2147483647 h 73"/>
              <a:gd name="T20" fmla="*/ 2147483647 w 183"/>
              <a:gd name="T21" fmla="*/ 2147483647 h 73"/>
              <a:gd name="T22" fmla="*/ 2147483647 w 183"/>
              <a:gd name="T23" fmla="*/ 2147483647 h 73"/>
              <a:gd name="T24" fmla="*/ 2147483647 w 183"/>
              <a:gd name="T25" fmla="*/ 2147483647 h 73"/>
              <a:gd name="T26" fmla="*/ 2147483647 w 183"/>
              <a:gd name="T27" fmla="*/ 2147483647 h 73"/>
              <a:gd name="T28" fmla="*/ 2147483647 w 183"/>
              <a:gd name="T29" fmla="*/ 2147483647 h 73"/>
              <a:gd name="T30" fmla="*/ 2147483647 w 183"/>
              <a:gd name="T31" fmla="*/ 2147483647 h 73"/>
              <a:gd name="T32" fmla="*/ 2147483647 w 183"/>
              <a:gd name="T33" fmla="*/ 2147483647 h 73"/>
              <a:gd name="T34" fmla="*/ 2147483647 w 183"/>
              <a:gd name="T35" fmla="*/ 2147483647 h 73"/>
              <a:gd name="T36" fmla="*/ 2147483647 w 183"/>
              <a:gd name="T37" fmla="*/ 2147483647 h 73"/>
              <a:gd name="T38" fmla="*/ 2147483647 w 183"/>
              <a:gd name="T39" fmla="*/ 2147483647 h 73"/>
              <a:gd name="T40" fmla="*/ 2147483647 w 183"/>
              <a:gd name="T41" fmla="*/ 2147483647 h 73"/>
              <a:gd name="T42" fmla="*/ 2147483647 w 183"/>
              <a:gd name="T43" fmla="*/ 2147483647 h 73"/>
              <a:gd name="T44" fmla="*/ 2147483647 w 183"/>
              <a:gd name="T45" fmla="*/ 2147483647 h 73"/>
              <a:gd name="T46" fmla="*/ 2147483647 w 183"/>
              <a:gd name="T47" fmla="*/ 2147483647 h 73"/>
              <a:gd name="T48" fmla="*/ 2147483647 w 183"/>
              <a:gd name="T49" fmla="*/ 2147483647 h 73"/>
              <a:gd name="T50" fmla="*/ 0 w 183"/>
              <a:gd name="T51" fmla="*/ 2147483647 h 73"/>
              <a:gd name="T52" fmla="*/ 2147483647 w 183"/>
              <a:gd name="T53" fmla="*/ 2147483647 h 73"/>
              <a:gd name="T54" fmla="*/ 2147483647 w 183"/>
              <a:gd name="T55" fmla="*/ 2147483647 h 73"/>
              <a:gd name="T56" fmla="*/ 2147483647 w 183"/>
              <a:gd name="T57" fmla="*/ 2147483647 h 73"/>
              <a:gd name="T58" fmla="*/ 2147483647 w 183"/>
              <a:gd name="T59" fmla="*/ 2147483647 h 73"/>
              <a:gd name="T60" fmla="*/ 2147483647 w 183"/>
              <a:gd name="T61" fmla="*/ 2147483647 h 73"/>
              <a:gd name="T62" fmla="*/ 2147483647 w 183"/>
              <a:gd name="T63" fmla="*/ 0 h 73"/>
              <a:gd name="T64" fmla="*/ 2147483647 w 183"/>
              <a:gd name="T65" fmla="*/ 0 h 73"/>
              <a:gd name="T66" fmla="*/ 214748364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13" name="Freeform 497"/>
          <p:cNvSpPr>
            <a:spLocks/>
          </p:cNvSpPr>
          <p:nvPr>
            <p:custDataLst>
              <p:tags r:id="rId335"/>
            </p:custDataLst>
          </p:nvPr>
        </p:nvSpPr>
        <p:spPr bwMode="auto">
          <a:xfrm>
            <a:off x="6302375" y="2115592"/>
            <a:ext cx="33338" cy="57150"/>
          </a:xfrm>
          <a:custGeom>
            <a:avLst/>
            <a:gdLst>
              <a:gd name="T0" fmla="*/ 0 w 79"/>
              <a:gd name="T1" fmla="*/ 2147483647 h 42"/>
              <a:gd name="T2" fmla="*/ 2147483647 w 79"/>
              <a:gd name="T3" fmla="*/ 2147483647 h 42"/>
              <a:gd name="T4" fmla="*/ 2147483647 w 79"/>
              <a:gd name="T5" fmla="*/ 2147483647 h 42"/>
              <a:gd name="T6" fmla="*/ 2147483647 w 79"/>
              <a:gd name="T7" fmla="*/ 0 h 42"/>
              <a:gd name="T8" fmla="*/ 2147483647 w 79"/>
              <a:gd name="T9" fmla="*/ 0 h 42"/>
              <a:gd name="T10" fmla="*/ 2147483647 w 79"/>
              <a:gd name="T11" fmla="*/ 2147483647 h 42"/>
              <a:gd name="T12" fmla="*/ 2147483647 w 79"/>
              <a:gd name="T13" fmla="*/ 2147483647 h 42"/>
              <a:gd name="T14" fmla="*/ 2147483647 w 79"/>
              <a:gd name="T15" fmla="*/ 2147483647 h 42"/>
              <a:gd name="T16" fmla="*/ 2147483647 w 79"/>
              <a:gd name="T17" fmla="*/ 2147483647 h 42"/>
              <a:gd name="T18" fmla="*/ 2147483647 w 79"/>
              <a:gd name="T19" fmla="*/ 2147483647 h 42"/>
              <a:gd name="T20" fmla="*/ 2147483647 w 79"/>
              <a:gd name="T21" fmla="*/ 2147483647 h 42"/>
              <a:gd name="T22" fmla="*/ 2147483647 w 79"/>
              <a:gd name="T23" fmla="*/ 2147483647 h 42"/>
              <a:gd name="T24" fmla="*/ 2147483647 w 79"/>
              <a:gd name="T25" fmla="*/ 2147483647 h 42"/>
              <a:gd name="T26" fmla="*/ 2147483647 w 79"/>
              <a:gd name="T27" fmla="*/ 2147483647 h 42"/>
              <a:gd name="T28" fmla="*/ 2147483647 w 79"/>
              <a:gd name="T29" fmla="*/ 2147483647 h 42"/>
              <a:gd name="T30" fmla="*/ 2147483647 w 79"/>
              <a:gd name="T31" fmla="*/ 2147483647 h 42"/>
              <a:gd name="T32" fmla="*/ 2147483647 w 79"/>
              <a:gd name="T33" fmla="*/ 2147483647 h 42"/>
              <a:gd name="T34" fmla="*/ 2147483647 w 79"/>
              <a:gd name="T35" fmla="*/ 2147483647 h 42"/>
              <a:gd name="T36" fmla="*/ 2147483647 w 79"/>
              <a:gd name="T37" fmla="*/ 2147483647 h 42"/>
              <a:gd name="T38" fmla="*/ 2147483647 w 79"/>
              <a:gd name="T39" fmla="*/ 2147483647 h 42"/>
              <a:gd name="T40" fmla="*/ 2147483647 w 79"/>
              <a:gd name="T41" fmla="*/ 2147483647 h 42"/>
              <a:gd name="T42" fmla="*/ 2147483647 w 79"/>
              <a:gd name="T43" fmla="*/ 2147483647 h 42"/>
              <a:gd name="T44" fmla="*/ 2147483647 w 79"/>
              <a:gd name="T45" fmla="*/ 2147483647 h 42"/>
              <a:gd name="T46" fmla="*/ 0 w 79"/>
              <a:gd name="T47" fmla="*/ 2147483647 h 42"/>
              <a:gd name="T48" fmla="*/ 0 w 79"/>
              <a:gd name="T49" fmla="*/ 2147483647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14" name="Freeform 498"/>
          <p:cNvSpPr>
            <a:spLocks/>
          </p:cNvSpPr>
          <p:nvPr>
            <p:custDataLst>
              <p:tags r:id="rId336"/>
            </p:custDataLst>
          </p:nvPr>
        </p:nvSpPr>
        <p:spPr bwMode="auto">
          <a:xfrm>
            <a:off x="6332538" y="2126704"/>
            <a:ext cx="52387" cy="58738"/>
          </a:xfrm>
          <a:custGeom>
            <a:avLst/>
            <a:gdLst>
              <a:gd name="T0" fmla="*/ 2147483647 w 113"/>
              <a:gd name="T1" fmla="*/ 2147483647 h 52"/>
              <a:gd name="T2" fmla="*/ 2147483647 w 113"/>
              <a:gd name="T3" fmla="*/ 2147483647 h 52"/>
              <a:gd name="T4" fmla="*/ 2147483647 w 113"/>
              <a:gd name="T5" fmla="*/ 2147483647 h 52"/>
              <a:gd name="T6" fmla="*/ 2147483647 w 113"/>
              <a:gd name="T7" fmla="*/ 2147483647 h 52"/>
              <a:gd name="T8" fmla="*/ 2147483647 w 113"/>
              <a:gd name="T9" fmla="*/ 2147483647 h 52"/>
              <a:gd name="T10" fmla="*/ 2147483647 w 113"/>
              <a:gd name="T11" fmla="*/ 2147483647 h 52"/>
              <a:gd name="T12" fmla="*/ 2147483647 w 113"/>
              <a:gd name="T13" fmla="*/ 2147483647 h 52"/>
              <a:gd name="T14" fmla="*/ 2147483647 w 113"/>
              <a:gd name="T15" fmla="*/ 2147483647 h 52"/>
              <a:gd name="T16" fmla="*/ 2147483647 w 113"/>
              <a:gd name="T17" fmla="*/ 2147483647 h 52"/>
              <a:gd name="T18" fmla="*/ 2147483647 w 113"/>
              <a:gd name="T19" fmla="*/ 2147483647 h 52"/>
              <a:gd name="T20" fmla="*/ 2147483647 w 113"/>
              <a:gd name="T21" fmla="*/ 2147483647 h 52"/>
              <a:gd name="T22" fmla="*/ 2147483647 w 113"/>
              <a:gd name="T23" fmla="*/ 2147483647 h 52"/>
              <a:gd name="T24" fmla="*/ 2147483647 w 113"/>
              <a:gd name="T25" fmla="*/ 2147483647 h 52"/>
              <a:gd name="T26" fmla="*/ 2147483647 w 113"/>
              <a:gd name="T27" fmla="*/ 2147483647 h 52"/>
              <a:gd name="T28" fmla="*/ 2147483647 w 113"/>
              <a:gd name="T29" fmla="*/ 2147483647 h 52"/>
              <a:gd name="T30" fmla="*/ 2147483647 w 113"/>
              <a:gd name="T31" fmla="*/ 2147483647 h 52"/>
              <a:gd name="T32" fmla="*/ 2147483647 w 113"/>
              <a:gd name="T33" fmla="*/ 2147483647 h 52"/>
              <a:gd name="T34" fmla="*/ 2147483647 w 113"/>
              <a:gd name="T35" fmla="*/ 2147483647 h 52"/>
              <a:gd name="T36" fmla="*/ 0 w 113"/>
              <a:gd name="T37" fmla="*/ 2147483647 h 52"/>
              <a:gd name="T38" fmla="*/ 2147483647 w 113"/>
              <a:gd name="T39" fmla="*/ 2147483647 h 52"/>
              <a:gd name="T40" fmla="*/ 2147483647 w 113"/>
              <a:gd name="T41" fmla="*/ 2147483647 h 52"/>
              <a:gd name="T42" fmla="*/ 2147483647 w 113"/>
              <a:gd name="T43" fmla="*/ 2147483647 h 52"/>
              <a:gd name="T44" fmla="*/ 2147483647 w 113"/>
              <a:gd name="T45" fmla="*/ 2147483647 h 52"/>
              <a:gd name="T46" fmla="*/ 2147483647 w 113"/>
              <a:gd name="T47" fmla="*/ 2147483647 h 52"/>
              <a:gd name="T48" fmla="*/ 2147483647 w 113"/>
              <a:gd name="T49" fmla="*/ 2147483647 h 52"/>
              <a:gd name="T50" fmla="*/ 2147483647 w 113"/>
              <a:gd name="T51" fmla="*/ 2147483647 h 52"/>
              <a:gd name="T52" fmla="*/ 2147483647 w 113"/>
              <a:gd name="T53" fmla="*/ 0 h 52"/>
              <a:gd name="T54" fmla="*/ 2147483647 w 113"/>
              <a:gd name="T55" fmla="*/ 0 h 52"/>
              <a:gd name="T56" fmla="*/ 2147483647 w 113"/>
              <a:gd name="T57" fmla="*/ 2147483647 h 52"/>
              <a:gd name="T58" fmla="*/ 2147483647 w 113"/>
              <a:gd name="T59" fmla="*/ 2147483647 h 52"/>
              <a:gd name="T60" fmla="*/ 2147483647 w 113"/>
              <a:gd name="T61" fmla="*/ 2147483647 h 52"/>
              <a:gd name="T62" fmla="*/ 2147483647 w 113"/>
              <a:gd name="T63" fmla="*/ 2147483647 h 52"/>
              <a:gd name="T64" fmla="*/ 2147483647 w 113"/>
              <a:gd name="T65" fmla="*/ 2147483647 h 52"/>
              <a:gd name="T66" fmla="*/ 2147483647 w 113"/>
              <a:gd name="T67" fmla="*/ 2147483647 h 52"/>
              <a:gd name="T68" fmla="*/ 2147483647 w 113"/>
              <a:gd name="T69" fmla="*/ 2147483647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15" name="Freeform 499"/>
          <p:cNvSpPr>
            <a:spLocks/>
          </p:cNvSpPr>
          <p:nvPr>
            <p:custDataLst>
              <p:tags r:id="rId337"/>
            </p:custDataLst>
          </p:nvPr>
        </p:nvSpPr>
        <p:spPr bwMode="auto">
          <a:xfrm>
            <a:off x="6103938" y="2099717"/>
            <a:ext cx="61912" cy="58737"/>
          </a:xfrm>
          <a:custGeom>
            <a:avLst/>
            <a:gdLst>
              <a:gd name="T0" fmla="*/ 0 w 139"/>
              <a:gd name="T1" fmla="*/ 2147483647 h 40"/>
              <a:gd name="T2" fmla="*/ 2147483647 w 139"/>
              <a:gd name="T3" fmla="*/ 2147483647 h 40"/>
              <a:gd name="T4" fmla="*/ 2147483647 w 139"/>
              <a:gd name="T5" fmla="*/ 2147483647 h 40"/>
              <a:gd name="T6" fmla="*/ 2147483647 w 139"/>
              <a:gd name="T7" fmla="*/ 2147483647 h 40"/>
              <a:gd name="T8" fmla="*/ 2147483647 w 139"/>
              <a:gd name="T9" fmla="*/ 2147483647 h 40"/>
              <a:gd name="T10" fmla="*/ 2147483647 w 139"/>
              <a:gd name="T11" fmla="*/ 2147483647 h 40"/>
              <a:gd name="T12" fmla="*/ 2147483647 w 139"/>
              <a:gd name="T13" fmla="*/ 2147483647 h 40"/>
              <a:gd name="T14" fmla="*/ 2147483647 w 139"/>
              <a:gd name="T15" fmla="*/ 0 h 40"/>
              <a:gd name="T16" fmla="*/ 2147483647 w 139"/>
              <a:gd name="T17" fmla="*/ 2147483647 h 40"/>
              <a:gd name="T18" fmla="*/ 2147483647 w 139"/>
              <a:gd name="T19" fmla="*/ 2147483647 h 40"/>
              <a:gd name="T20" fmla="*/ 2147483647 w 139"/>
              <a:gd name="T21" fmla="*/ 2147483647 h 40"/>
              <a:gd name="T22" fmla="*/ 2147483647 w 139"/>
              <a:gd name="T23" fmla="*/ 2147483647 h 40"/>
              <a:gd name="T24" fmla="*/ 2147483647 w 139"/>
              <a:gd name="T25" fmla="*/ 2147483647 h 40"/>
              <a:gd name="T26" fmla="*/ 2147483647 w 139"/>
              <a:gd name="T27" fmla="*/ 2147483647 h 40"/>
              <a:gd name="T28" fmla="*/ 2147483647 w 139"/>
              <a:gd name="T29" fmla="*/ 2147483647 h 40"/>
              <a:gd name="T30" fmla="*/ 2147483647 w 139"/>
              <a:gd name="T31" fmla="*/ 2147483647 h 40"/>
              <a:gd name="T32" fmla="*/ 2147483647 w 139"/>
              <a:gd name="T33" fmla="*/ 2147483647 h 40"/>
              <a:gd name="T34" fmla="*/ 2147483647 w 139"/>
              <a:gd name="T35" fmla="*/ 2147483647 h 40"/>
              <a:gd name="T36" fmla="*/ 2147483647 w 139"/>
              <a:gd name="T37" fmla="*/ 2147483647 h 40"/>
              <a:gd name="T38" fmla="*/ 2147483647 w 139"/>
              <a:gd name="T39" fmla="*/ 2147483647 h 40"/>
              <a:gd name="T40" fmla="*/ 2147483647 w 139"/>
              <a:gd name="T41" fmla="*/ 2147483647 h 40"/>
              <a:gd name="T42" fmla="*/ 0 w 139"/>
              <a:gd name="T43" fmla="*/ 21474836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16" name="Freeform 500"/>
          <p:cNvSpPr>
            <a:spLocks/>
          </p:cNvSpPr>
          <p:nvPr>
            <p:custDataLst>
              <p:tags r:id="rId338"/>
            </p:custDataLst>
          </p:nvPr>
        </p:nvSpPr>
        <p:spPr bwMode="auto">
          <a:xfrm>
            <a:off x="6403975" y="2040979"/>
            <a:ext cx="139700" cy="57150"/>
          </a:xfrm>
          <a:custGeom>
            <a:avLst/>
            <a:gdLst>
              <a:gd name="T0" fmla="*/ 2147483647 w 325"/>
              <a:gd name="T1" fmla="*/ 2147483647 h 71"/>
              <a:gd name="T2" fmla="*/ 2147483647 w 325"/>
              <a:gd name="T3" fmla="*/ 2147483647 h 71"/>
              <a:gd name="T4" fmla="*/ 2147483647 w 325"/>
              <a:gd name="T5" fmla="*/ 0 h 71"/>
              <a:gd name="T6" fmla="*/ 2147483647 w 325"/>
              <a:gd name="T7" fmla="*/ 2147483647 h 71"/>
              <a:gd name="T8" fmla="*/ 2147483647 w 325"/>
              <a:gd name="T9" fmla="*/ 2147483647 h 71"/>
              <a:gd name="T10" fmla="*/ 2147483647 w 325"/>
              <a:gd name="T11" fmla="*/ 2147483647 h 71"/>
              <a:gd name="T12" fmla="*/ 2147483647 w 325"/>
              <a:gd name="T13" fmla="*/ 2147483647 h 71"/>
              <a:gd name="T14" fmla="*/ 2147483647 w 325"/>
              <a:gd name="T15" fmla="*/ 2147483647 h 71"/>
              <a:gd name="T16" fmla="*/ 2147483647 w 325"/>
              <a:gd name="T17" fmla="*/ 2147483647 h 71"/>
              <a:gd name="T18" fmla="*/ 2147483647 w 325"/>
              <a:gd name="T19" fmla="*/ 2147483647 h 71"/>
              <a:gd name="T20" fmla="*/ 2147483647 w 325"/>
              <a:gd name="T21" fmla="*/ 2147483647 h 71"/>
              <a:gd name="T22" fmla="*/ 2147483647 w 325"/>
              <a:gd name="T23" fmla="*/ 2147483647 h 71"/>
              <a:gd name="T24" fmla="*/ 2147483647 w 325"/>
              <a:gd name="T25" fmla="*/ 2147483647 h 71"/>
              <a:gd name="T26" fmla="*/ 2147483647 w 325"/>
              <a:gd name="T27" fmla="*/ 2147483647 h 71"/>
              <a:gd name="T28" fmla="*/ 2147483647 w 325"/>
              <a:gd name="T29" fmla="*/ 2147483647 h 71"/>
              <a:gd name="T30" fmla="*/ 2147483647 w 325"/>
              <a:gd name="T31" fmla="*/ 2147483647 h 71"/>
              <a:gd name="T32" fmla="*/ 2147483647 w 325"/>
              <a:gd name="T33" fmla="*/ 2147483647 h 71"/>
              <a:gd name="T34" fmla="*/ 2147483647 w 325"/>
              <a:gd name="T35" fmla="*/ 2147483647 h 71"/>
              <a:gd name="T36" fmla="*/ 2147483647 w 325"/>
              <a:gd name="T37" fmla="*/ 2147483647 h 71"/>
              <a:gd name="T38" fmla="*/ 2147483647 w 325"/>
              <a:gd name="T39" fmla="*/ 2147483647 h 71"/>
              <a:gd name="T40" fmla="*/ 2147483647 w 325"/>
              <a:gd name="T41" fmla="*/ 2147483647 h 71"/>
              <a:gd name="T42" fmla="*/ 2147483647 w 325"/>
              <a:gd name="T43" fmla="*/ 2147483647 h 71"/>
              <a:gd name="T44" fmla="*/ 2147483647 w 325"/>
              <a:gd name="T45" fmla="*/ 2147483647 h 71"/>
              <a:gd name="T46" fmla="*/ 2147483647 w 325"/>
              <a:gd name="T47" fmla="*/ 2147483647 h 71"/>
              <a:gd name="T48" fmla="*/ 2147483647 w 325"/>
              <a:gd name="T49" fmla="*/ 2147483647 h 71"/>
              <a:gd name="T50" fmla="*/ 2147483647 w 325"/>
              <a:gd name="T51" fmla="*/ 2147483647 h 71"/>
              <a:gd name="T52" fmla="*/ 2147483647 w 325"/>
              <a:gd name="T53" fmla="*/ 2147483647 h 71"/>
              <a:gd name="T54" fmla="*/ 2147483647 w 325"/>
              <a:gd name="T55" fmla="*/ 2147483647 h 71"/>
              <a:gd name="T56" fmla="*/ 2147483647 w 325"/>
              <a:gd name="T57" fmla="*/ 2147483647 h 71"/>
              <a:gd name="T58" fmla="*/ 2147483647 w 325"/>
              <a:gd name="T59" fmla="*/ 2147483647 h 71"/>
              <a:gd name="T60" fmla="*/ 2147483647 w 325"/>
              <a:gd name="T61" fmla="*/ 2147483647 h 71"/>
              <a:gd name="T62" fmla="*/ 0 w 325"/>
              <a:gd name="T63" fmla="*/ 2147483647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17" name="Freeform 501"/>
          <p:cNvSpPr>
            <a:spLocks/>
          </p:cNvSpPr>
          <p:nvPr>
            <p:custDataLst>
              <p:tags r:id="rId339"/>
            </p:custDataLst>
          </p:nvPr>
        </p:nvSpPr>
        <p:spPr bwMode="auto">
          <a:xfrm>
            <a:off x="6564313" y="2048917"/>
            <a:ext cx="95250" cy="57150"/>
          </a:xfrm>
          <a:custGeom>
            <a:avLst/>
            <a:gdLst>
              <a:gd name="T0" fmla="*/ 2147483647 w 220"/>
              <a:gd name="T1" fmla="*/ 2147483647 h 72"/>
              <a:gd name="T2" fmla="*/ 2147483647 w 220"/>
              <a:gd name="T3" fmla="*/ 2147483647 h 72"/>
              <a:gd name="T4" fmla="*/ 2147483647 w 220"/>
              <a:gd name="T5" fmla="*/ 2147483647 h 72"/>
              <a:gd name="T6" fmla="*/ 2147483647 w 220"/>
              <a:gd name="T7" fmla="*/ 2147483647 h 72"/>
              <a:gd name="T8" fmla="*/ 2147483647 w 220"/>
              <a:gd name="T9" fmla="*/ 2147483647 h 72"/>
              <a:gd name="T10" fmla="*/ 2147483647 w 220"/>
              <a:gd name="T11" fmla="*/ 2147483647 h 72"/>
              <a:gd name="T12" fmla="*/ 2147483647 w 220"/>
              <a:gd name="T13" fmla="*/ 2147483647 h 72"/>
              <a:gd name="T14" fmla="*/ 2147483647 w 220"/>
              <a:gd name="T15" fmla="*/ 2147483647 h 72"/>
              <a:gd name="T16" fmla="*/ 2147483647 w 220"/>
              <a:gd name="T17" fmla="*/ 2147483647 h 72"/>
              <a:gd name="T18" fmla="*/ 2147483647 w 220"/>
              <a:gd name="T19" fmla="*/ 2147483647 h 72"/>
              <a:gd name="T20" fmla="*/ 2147483647 w 220"/>
              <a:gd name="T21" fmla="*/ 2147483647 h 72"/>
              <a:gd name="T22" fmla="*/ 2147483647 w 220"/>
              <a:gd name="T23" fmla="*/ 2147483647 h 72"/>
              <a:gd name="T24" fmla="*/ 2147483647 w 220"/>
              <a:gd name="T25" fmla="*/ 2147483647 h 72"/>
              <a:gd name="T26" fmla="*/ 2147483647 w 220"/>
              <a:gd name="T27" fmla="*/ 2147483647 h 72"/>
              <a:gd name="T28" fmla="*/ 2147483647 w 220"/>
              <a:gd name="T29" fmla="*/ 0 h 72"/>
              <a:gd name="T30" fmla="*/ 2147483647 w 220"/>
              <a:gd name="T31" fmla="*/ 2147483647 h 72"/>
              <a:gd name="T32" fmla="*/ 2147483647 w 220"/>
              <a:gd name="T33" fmla="*/ 2147483647 h 72"/>
              <a:gd name="T34" fmla="*/ 2147483647 w 220"/>
              <a:gd name="T35" fmla="*/ 2147483647 h 72"/>
              <a:gd name="T36" fmla="*/ 2147483647 w 220"/>
              <a:gd name="T37" fmla="*/ 2147483647 h 72"/>
              <a:gd name="T38" fmla="*/ 2147483647 w 220"/>
              <a:gd name="T39" fmla="*/ 2147483647 h 72"/>
              <a:gd name="T40" fmla="*/ 2147483647 w 220"/>
              <a:gd name="T41" fmla="*/ 2147483647 h 72"/>
              <a:gd name="T42" fmla="*/ 2147483647 w 220"/>
              <a:gd name="T43" fmla="*/ 2147483647 h 72"/>
              <a:gd name="T44" fmla="*/ 2147483647 w 220"/>
              <a:gd name="T45" fmla="*/ 2147483647 h 72"/>
              <a:gd name="T46" fmla="*/ 2147483647 w 220"/>
              <a:gd name="T47" fmla="*/ 2147483647 h 72"/>
              <a:gd name="T48" fmla="*/ 2147483647 w 220"/>
              <a:gd name="T49" fmla="*/ 2147483647 h 72"/>
              <a:gd name="T50" fmla="*/ 2147483647 w 220"/>
              <a:gd name="T51" fmla="*/ 2147483647 h 72"/>
              <a:gd name="T52" fmla="*/ 2147483647 w 220"/>
              <a:gd name="T53" fmla="*/ 2147483647 h 72"/>
              <a:gd name="T54" fmla="*/ 2147483647 w 220"/>
              <a:gd name="T55" fmla="*/ 2147483647 h 72"/>
              <a:gd name="T56" fmla="*/ 2147483647 w 220"/>
              <a:gd name="T57" fmla="*/ 2147483647 h 72"/>
              <a:gd name="T58" fmla="*/ 2147483647 w 220"/>
              <a:gd name="T59" fmla="*/ 2147483647 h 72"/>
              <a:gd name="T60" fmla="*/ 2147483647 w 220"/>
              <a:gd name="T61" fmla="*/ 2147483647 h 72"/>
              <a:gd name="T62" fmla="*/ 2147483647 w 220"/>
              <a:gd name="T63" fmla="*/ 2147483647 h 72"/>
              <a:gd name="T64" fmla="*/ 2147483647 w 220"/>
              <a:gd name="T65" fmla="*/ 2147483647 h 72"/>
              <a:gd name="T66" fmla="*/ 2147483647 w 220"/>
              <a:gd name="T67" fmla="*/ 2147483647 h 72"/>
              <a:gd name="T68" fmla="*/ 2147483647 w 220"/>
              <a:gd name="T69" fmla="*/ 2147483647 h 72"/>
              <a:gd name="T70" fmla="*/ 2147483647 w 220"/>
              <a:gd name="T71" fmla="*/ 2147483647 h 72"/>
              <a:gd name="T72" fmla="*/ 2147483647 w 220"/>
              <a:gd name="T73" fmla="*/ 2147483647 h 72"/>
              <a:gd name="T74" fmla="*/ 2147483647 w 220"/>
              <a:gd name="T75" fmla="*/ 2147483647 h 72"/>
              <a:gd name="T76" fmla="*/ 2147483647 w 220"/>
              <a:gd name="T77" fmla="*/ 2147483647 h 72"/>
              <a:gd name="T78" fmla="*/ 2147483647 w 220"/>
              <a:gd name="T79" fmla="*/ 2147483647 h 72"/>
              <a:gd name="T80" fmla="*/ 2147483647 w 220"/>
              <a:gd name="T81" fmla="*/ 2147483647 h 72"/>
              <a:gd name="T82" fmla="*/ 2147483647 w 220"/>
              <a:gd name="T83" fmla="*/ 2147483647 h 72"/>
              <a:gd name="T84" fmla="*/ 2147483647 w 220"/>
              <a:gd name="T85" fmla="*/ 2147483647 h 72"/>
              <a:gd name="T86" fmla="*/ 2147483647 w 220"/>
              <a:gd name="T87" fmla="*/ 2147483647 h 72"/>
              <a:gd name="T88" fmla="*/ 2147483647 w 220"/>
              <a:gd name="T89" fmla="*/ 2147483647 h 72"/>
              <a:gd name="T90" fmla="*/ 2147483647 w 220"/>
              <a:gd name="T91" fmla="*/ 2147483647 h 72"/>
              <a:gd name="T92" fmla="*/ 2147483647 w 220"/>
              <a:gd name="T93" fmla="*/ 2147483647 h 72"/>
              <a:gd name="T94" fmla="*/ 2147483647 w 220"/>
              <a:gd name="T95" fmla="*/ 2147483647 h 72"/>
              <a:gd name="T96" fmla="*/ 2147483647 w 220"/>
              <a:gd name="T97" fmla="*/ 2147483647 h 72"/>
              <a:gd name="T98" fmla="*/ 2147483647 w 220"/>
              <a:gd name="T99" fmla="*/ 2147483647 h 72"/>
              <a:gd name="T100" fmla="*/ 2147483647 w 220"/>
              <a:gd name="T101" fmla="*/ 2147483647 h 72"/>
              <a:gd name="T102" fmla="*/ 2147483647 w 220"/>
              <a:gd name="T103" fmla="*/ 2147483647 h 72"/>
              <a:gd name="T104" fmla="*/ 0 w 220"/>
              <a:gd name="T105" fmla="*/ 2147483647 h 72"/>
              <a:gd name="T106" fmla="*/ 2147483647 w 220"/>
              <a:gd name="T107" fmla="*/ 2147483647 h 72"/>
              <a:gd name="T108" fmla="*/ 2147483647 w 220"/>
              <a:gd name="T109" fmla="*/ 2147483647 h 72"/>
              <a:gd name="T110" fmla="*/ 2147483647 w 220"/>
              <a:gd name="T111" fmla="*/ 2147483647 h 72"/>
              <a:gd name="T112" fmla="*/ 2147483647 w 220"/>
              <a:gd name="T113" fmla="*/ 2147483647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18" name="Freeform 502"/>
          <p:cNvSpPr>
            <a:spLocks/>
          </p:cNvSpPr>
          <p:nvPr>
            <p:custDataLst>
              <p:tags r:id="rId340"/>
            </p:custDataLst>
          </p:nvPr>
        </p:nvSpPr>
        <p:spPr bwMode="auto">
          <a:xfrm>
            <a:off x="6524625" y="2096542"/>
            <a:ext cx="63500" cy="58737"/>
          </a:xfrm>
          <a:custGeom>
            <a:avLst/>
            <a:gdLst>
              <a:gd name="T0" fmla="*/ 2147483647 w 146"/>
              <a:gd name="T1" fmla="*/ 2147483647 h 30"/>
              <a:gd name="T2" fmla="*/ 2147483647 w 146"/>
              <a:gd name="T3" fmla="*/ 2147483647 h 30"/>
              <a:gd name="T4" fmla="*/ 2147483647 w 146"/>
              <a:gd name="T5" fmla="*/ 2147483647 h 30"/>
              <a:gd name="T6" fmla="*/ 2147483647 w 146"/>
              <a:gd name="T7" fmla="*/ 2147483647 h 30"/>
              <a:gd name="T8" fmla="*/ 2147483647 w 146"/>
              <a:gd name="T9" fmla="*/ 2147483647 h 30"/>
              <a:gd name="T10" fmla="*/ 2147483647 w 146"/>
              <a:gd name="T11" fmla="*/ 2147483647 h 30"/>
              <a:gd name="T12" fmla="*/ 2147483647 w 146"/>
              <a:gd name="T13" fmla="*/ 2147483647 h 30"/>
              <a:gd name="T14" fmla="*/ 2147483647 w 146"/>
              <a:gd name="T15" fmla="*/ 2147483647 h 30"/>
              <a:gd name="T16" fmla="*/ 2147483647 w 146"/>
              <a:gd name="T17" fmla="*/ 2147483647 h 30"/>
              <a:gd name="T18" fmla="*/ 2147483647 w 146"/>
              <a:gd name="T19" fmla="*/ 2147483647 h 30"/>
              <a:gd name="T20" fmla="*/ 2147483647 w 146"/>
              <a:gd name="T21" fmla="*/ 2147483647 h 30"/>
              <a:gd name="T22" fmla="*/ 2147483647 w 146"/>
              <a:gd name="T23" fmla="*/ 2147483647 h 30"/>
              <a:gd name="T24" fmla="*/ 2147483647 w 146"/>
              <a:gd name="T25" fmla="*/ 2147483647 h 30"/>
              <a:gd name="T26" fmla="*/ 2147483647 w 146"/>
              <a:gd name="T27" fmla="*/ 2147483647 h 30"/>
              <a:gd name="T28" fmla="*/ 2147483647 w 146"/>
              <a:gd name="T29" fmla="*/ 2147483647 h 30"/>
              <a:gd name="T30" fmla="*/ 2147483647 w 146"/>
              <a:gd name="T31" fmla="*/ 2147483647 h 30"/>
              <a:gd name="T32" fmla="*/ 2147483647 w 146"/>
              <a:gd name="T33" fmla="*/ 2147483647 h 30"/>
              <a:gd name="T34" fmla="*/ 2147483647 w 146"/>
              <a:gd name="T35" fmla="*/ 0 h 30"/>
              <a:gd name="T36" fmla="*/ 2147483647 w 146"/>
              <a:gd name="T37" fmla="*/ 2147483647 h 30"/>
              <a:gd name="T38" fmla="*/ 2147483647 w 146"/>
              <a:gd name="T39" fmla="*/ 2147483647 h 30"/>
              <a:gd name="T40" fmla="*/ 2147483647 w 146"/>
              <a:gd name="T41" fmla="*/ 2147483647 h 30"/>
              <a:gd name="T42" fmla="*/ 0 w 146"/>
              <a:gd name="T43" fmla="*/ 2147483647 h 30"/>
              <a:gd name="T44" fmla="*/ 2147483647 w 146"/>
              <a:gd name="T45" fmla="*/ 2147483647 h 30"/>
              <a:gd name="T46" fmla="*/ 2147483647 w 146"/>
              <a:gd name="T47" fmla="*/ 2147483647 h 30"/>
              <a:gd name="T48" fmla="*/ 2147483647 w 146"/>
              <a:gd name="T49" fmla="*/ 2147483647 h 30"/>
              <a:gd name="T50" fmla="*/ 2147483647 w 146"/>
              <a:gd name="T51" fmla="*/ 2147483647 h 30"/>
              <a:gd name="T52" fmla="*/ 2147483647 w 146"/>
              <a:gd name="T53" fmla="*/ 2147483647 h 30"/>
              <a:gd name="T54" fmla="*/ 2147483647 w 146"/>
              <a:gd name="T55" fmla="*/ 2147483647 h 30"/>
              <a:gd name="T56" fmla="*/ 2147483647 w 146"/>
              <a:gd name="T57" fmla="*/ 2147483647 h 30"/>
              <a:gd name="T58" fmla="*/ 2147483647 w 146"/>
              <a:gd name="T59" fmla="*/ 2147483647 h 30"/>
              <a:gd name="T60" fmla="*/ 2147483647 w 146"/>
              <a:gd name="T61" fmla="*/ 2147483647 h 30"/>
              <a:gd name="T62" fmla="*/ 2147483647 w 146"/>
              <a:gd name="T63" fmla="*/ 2147483647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19" name="Freeform 503"/>
          <p:cNvSpPr>
            <a:spLocks/>
          </p:cNvSpPr>
          <p:nvPr>
            <p:custDataLst>
              <p:tags r:id="rId341"/>
            </p:custDataLst>
          </p:nvPr>
        </p:nvSpPr>
        <p:spPr bwMode="auto">
          <a:xfrm>
            <a:off x="6503988" y="2093367"/>
            <a:ext cx="20637" cy="58737"/>
          </a:xfrm>
          <a:custGeom>
            <a:avLst/>
            <a:gdLst>
              <a:gd name="T0" fmla="*/ 0 w 53"/>
              <a:gd name="T1" fmla="*/ 2147483647 h 9"/>
              <a:gd name="T2" fmla="*/ 2147483647 w 53"/>
              <a:gd name="T3" fmla="*/ 2147483647 h 9"/>
              <a:gd name="T4" fmla="*/ 2147483647 w 53"/>
              <a:gd name="T5" fmla="*/ 2147483647 h 9"/>
              <a:gd name="T6" fmla="*/ 2147483647 w 53"/>
              <a:gd name="T7" fmla="*/ 2147483647 h 9"/>
              <a:gd name="T8" fmla="*/ 2147483647 w 53"/>
              <a:gd name="T9" fmla="*/ 2147483647 h 9"/>
              <a:gd name="T10" fmla="*/ 2147483647 w 53"/>
              <a:gd name="T11" fmla="*/ 2147483647 h 9"/>
              <a:gd name="T12" fmla="*/ 2147483647 w 53"/>
              <a:gd name="T13" fmla="*/ 2147483647 h 9"/>
              <a:gd name="T14" fmla="*/ 2147483647 w 53"/>
              <a:gd name="T15" fmla="*/ 2147483647 h 9"/>
              <a:gd name="T16" fmla="*/ 2147483647 w 53"/>
              <a:gd name="T17" fmla="*/ 0 h 9"/>
              <a:gd name="T18" fmla="*/ 2147483647 w 53"/>
              <a:gd name="T19" fmla="*/ 0 h 9"/>
              <a:gd name="T20" fmla="*/ 2147483647 w 53"/>
              <a:gd name="T21" fmla="*/ 0 h 9"/>
              <a:gd name="T22" fmla="*/ 2147483647 w 53"/>
              <a:gd name="T23" fmla="*/ 2147483647 h 9"/>
              <a:gd name="T24" fmla="*/ 2147483647 w 53"/>
              <a:gd name="T25" fmla="*/ 2147483647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20" name="Line 504"/>
          <p:cNvSpPr>
            <a:spLocks noChangeShapeType="1"/>
          </p:cNvSpPr>
          <p:nvPr>
            <p:custDataLst>
              <p:tags r:id="rId342"/>
            </p:custDataLst>
          </p:nvPr>
        </p:nvSpPr>
        <p:spPr bwMode="auto">
          <a:xfrm flipV="1">
            <a:off x="6505575" y="2091779"/>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921" name="Freeform 505"/>
          <p:cNvSpPr>
            <a:spLocks/>
          </p:cNvSpPr>
          <p:nvPr>
            <p:custDataLst>
              <p:tags r:id="rId343"/>
            </p:custDataLst>
          </p:nvPr>
        </p:nvSpPr>
        <p:spPr bwMode="auto">
          <a:xfrm>
            <a:off x="5675313" y="2020342"/>
            <a:ext cx="11112" cy="55562"/>
          </a:xfrm>
          <a:custGeom>
            <a:avLst/>
            <a:gdLst>
              <a:gd name="T0" fmla="*/ 0 w 26"/>
              <a:gd name="T1" fmla="*/ 2147483647 h 25"/>
              <a:gd name="T2" fmla="*/ 2147483647 w 26"/>
              <a:gd name="T3" fmla="*/ 2147483647 h 25"/>
              <a:gd name="T4" fmla="*/ 2147483647 w 26"/>
              <a:gd name="T5" fmla="*/ 2147483647 h 25"/>
              <a:gd name="T6" fmla="*/ 2147483647 w 26"/>
              <a:gd name="T7" fmla="*/ 2147483647 h 25"/>
              <a:gd name="T8" fmla="*/ 2147483647 w 26"/>
              <a:gd name="T9" fmla="*/ 2147483647 h 25"/>
              <a:gd name="T10" fmla="*/ 2147483647 w 26"/>
              <a:gd name="T11" fmla="*/ 2147483647 h 25"/>
              <a:gd name="T12" fmla="*/ 2147483647 w 26"/>
              <a:gd name="T13" fmla="*/ 0 h 25"/>
              <a:gd name="T14" fmla="*/ 2147483647 w 26"/>
              <a:gd name="T15" fmla="*/ 2147483647 h 25"/>
              <a:gd name="T16" fmla="*/ 2147483647 w 26"/>
              <a:gd name="T17" fmla="*/ 2147483647 h 25"/>
              <a:gd name="T18" fmla="*/ 2147483647 w 26"/>
              <a:gd name="T19" fmla="*/ 2147483647 h 25"/>
              <a:gd name="T20" fmla="*/ 0 w 26"/>
              <a:gd name="T21" fmla="*/ 2147483647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22" name="Freeform 506"/>
          <p:cNvSpPr>
            <a:spLocks/>
          </p:cNvSpPr>
          <p:nvPr>
            <p:custDataLst>
              <p:tags r:id="rId344"/>
            </p:custDataLst>
          </p:nvPr>
        </p:nvSpPr>
        <p:spPr bwMode="auto">
          <a:xfrm>
            <a:off x="6424613" y="2091779"/>
            <a:ext cx="9525" cy="57150"/>
          </a:xfrm>
          <a:custGeom>
            <a:avLst/>
            <a:gdLst>
              <a:gd name="T0" fmla="*/ 2147483647 w 33"/>
              <a:gd name="T1" fmla="*/ 2147483647 h 25"/>
              <a:gd name="T2" fmla="*/ 2147483647 w 33"/>
              <a:gd name="T3" fmla="*/ 2147483647 h 25"/>
              <a:gd name="T4" fmla="*/ 2147483647 w 33"/>
              <a:gd name="T5" fmla="*/ 0 h 25"/>
              <a:gd name="T6" fmla="*/ 0 w 33"/>
              <a:gd name="T7" fmla="*/ 0 h 25"/>
              <a:gd name="T8" fmla="*/ 2147483647 w 33"/>
              <a:gd name="T9" fmla="*/ 2147483647 h 25"/>
              <a:gd name="T10" fmla="*/ 2147483647 w 33"/>
              <a:gd name="T11" fmla="*/ 2147483647 h 25"/>
              <a:gd name="T12" fmla="*/ 2147483647 w 33"/>
              <a:gd name="T13" fmla="*/ 2147483647 h 25"/>
              <a:gd name="T14" fmla="*/ 2147483647 w 33"/>
              <a:gd name="T15" fmla="*/ 2147483647 h 25"/>
              <a:gd name="T16" fmla="*/ 2147483647 w 33"/>
              <a:gd name="T17" fmla="*/ 2147483647 h 25"/>
              <a:gd name="T18" fmla="*/ 2147483647 w 33"/>
              <a:gd name="T19" fmla="*/ 2147483647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23" name="Freeform 507"/>
          <p:cNvSpPr>
            <a:spLocks/>
          </p:cNvSpPr>
          <p:nvPr>
            <p:custDataLst>
              <p:tags r:id="rId345"/>
            </p:custDataLst>
          </p:nvPr>
        </p:nvSpPr>
        <p:spPr bwMode="auto">
          <a:xfrm>
            <a:off x="6378575" y="2055267"/>
            <a:ext cx="9525" cy="57150"/>
          </a:xfrm>
          <a:custGeom>
            <a:avLst/>
            <a:gdLst>
              <a:gd name="T0" fmla="*/ 0 w 20"/>
              <a:gd name="T1" fmla="*/ 0 h 18"/>
              <a:gd name="T2" fmla="*/ 2147483647 w 20"/>
              <a:gd name="T3" fmla="*/ 2147483647 h 18"/>
              <a:gd name="T4" fmla="*/ 2147483647 w 20"/>
              <a:gd name="T5" fmla="*/ 2147483647 h 18"/>
              <a:gd name="T6" fmla="*/ 2147483647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24" name="Freeform 508"/>
          <p:cNvSpPr>
            <a:spLocks/>
          </p:cNvSpPr>
          <p:nvPr>
            <p:custDataLst>
              <p:tags r:id="rId346"/>
            </p:custDataLst>
          </p:nvPr>
        </p:nvSpPr>
        <p:spPr bwMode="auto">
          <a:xfrm>
            <a:off x="6878638" y="2625179"/>
            <a:ext cx="12700" cy="58738"/>
          </a:xfrm>
          <a:custGeom>
            <a:avLst/>
            <a:gdLst>
              <a:gd name="T0" fmla="*/ 0 w 33"/>
              <a:gd name="T1" fmla="*/ 2147483647 h 31"/>
              <a:gd name="T2" fmla="*/ 0 w 33"/>
              <a:gd name="T3" fmla="*/ 0 h 31"/>
              <a:gd name="T4" fmla="*/ 2147483647 w 33"/>
              <a:gd name="T5" fmla="*/ 0 h 31"/>
              <a:gd name="T6" fmla="*/ 2147483647 w 33"/>
              <a:gd name="T7" fmla="*/ 0 h 31"/>
              <a:gd name="T8" fmla="*/ 2147483647 w 33"/>
              <a:gd name="T9" fmla="*/ 0 h 31"/>
              <a:gd name="T10" fmla="*/ 2147483647 w 33"/>
              <a:gd name="T11" fmla="*/ 0 h 31"/>
              <a:gd name="T12" fmla="*/ 2147483647 w 33"/>
              <a:gd name="T13" fmla="*/ 2147483647 h 31"/>
              <a:gd name="T14" fmla="*/ 2147483647 w 33"/>
              <a:gd name="T15" fmla="*/ 2147483647 h 31"/>
              <a:gd name="T16" fmla="*/ 2147483647 w 33"/>
              <a:gd name="T17" fmla="*/ 2147483647 h 31"/>
              <a:gd name="T18" fmla="*/ 2147483647 w 33"/>
              <a:gd name="T19" fmla="*/ 2147483647 h 31"/>
              <a:gd name="T20" fmla="*/ 2147483647 w 33"/>
              <a:gd name="T21" fmla="*/ 2147483647 h 31"/>
              <a:gd name="T22" fmla="*/ 2147483647 w 33"/>
              <a:gd name="T23" fmla="*/ 2147483647 h 31"/>
              <a:gd name="T24" fmla="*/ 2147483647 w 33"/>
              <a:gd name="T25" fmla="*/ 2147483647 h 31"/>
              <a:gd name="T26" fmla="*/ 2147483647 w 33"/>
              <a:gd name="T27" fmla="*/ 2147483647 h 31"/>
              <a:gd name="T28" fmla="*/ 0 w 33"/>
              <a:gd name="T29" fmla="*/ 2147483647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25" name="Freeform 509"/>
          <p:cNvSpPr>
            <a:spLocks/>
          </p:cNvSpPr>
          <p:nvPr>
            <p:custDataLst>
              <p:tags r:id="rId347"/>
            </p:custDataLst>
          </p:nvPr>
        </p:nvSpPr>
        <p:spPr bwMode="auto">
          <a:xfrm>
            <a:off x="7172325" y="2147342"/>
            <a:ext cx="55563" cy="58737"/>
          </a:xfrm>
          <a:custGeom>
            <a:avLst/>
            <a:gdLst>
              <a:gd name="T0" fmla="*/ 2147483647 w 129"/>
              <a:gd name="T1" fmla="*/ 2147483647 h 56"/>
              <a:gd name="T2" fmla="*/ 2147483647 w 129"/>
              <a:gd name="T3" fmla="*/ 2147483647 h 56"/>
              <a:gd name="T4" fmla="*/ 2147483647 w 129"/>
              <a:gd name="T5" fmla="*/ 2147483647 h 56"/>
              <a:gd name="T6" fmla="*/ 0 w 129"/>
              <a:gd name="T7" fmla="*/ 2147483647 h 56"/>
              <a:gd name="T8" fmla="*/ 2147483647 w 129"/>
              <a:gd name="T9" fmla="*/ 2147483647 h 56"/>
              <a:gd name="T10" fmla="*/ 2147483647 w 129"/>
              <a:gd name="T11" fmla="*/ 2147483647 h 56"/>
              <a:gd name="T12" fmla="*/ 2147483647 w 129"/>
              <a:gd name="T13" fmla="*/ 2147483647 h 56"/>
              <a:gd name="T14" fmla="*/ 2147483647 w 129"/>
              <a:gd name="T15" fmla="*/ 2147483647 h 56"/>
              <a:gd name="T16" fmla="*/ 2147483647 w 129"/>
              <a:gd name="T17" fmla="*/ 2147483647 h 56"/>
              <a:gd name="T18" fmla="*/ 2147483647 w 129"/>
              <a:gd name="T19" fmla="*/ 2147483647 h 56"/>
              <a:gd name="T20" fmla="*/ 2147483647 w 129"/>
              <a:gd name="T21" fmla="*/ 2147483647 h 56"/>
              <a:gd name="T22" fmla="*/ 2147483647 w 129"/>
              <a:gd name="T23" fmla="*/ 2147483647 h 56"/>
              <a:gd name="T24" fmla="*/ 2147483647 w 129"/>
              <a:gd name="T25" fmla="*/ 0 h 56"/>
              <a:gd name="T26" fmla="*/ 2147483647 w 129"/>
              <a:gd name="T27" fmla="*/ 2147483647 h 56"/>
              <a:gd name="T28" fmla="*/ 2147483647 w 129"/>
              <a:gd name="T29" fmla="*/ 2147483647 h 56"/>
              <a:gd name="T30" fmla="*/ 2147483647 w 129"/>
              <a:gd name="T31" fmla="*/ 2147483647 h 56"/>
              <a:gd name="T32" fmla="*/ 2147483647 w 129"/>
              <a:gd name="T33" fmla="*/ 2147483647 h 56"/>
              <a:gd name="T34" fmla="*/ 2147483647 w 129"/>
              <a:gd name="T35" fmla="*/ 2147483647 h 56"/>
              <a:gd name="T36" fmla="*/ 2147483647 w 129"/>
              <a:gd name="T37" fmla="*/ 2147483647 h 56"/>
              <a:gd name="T38" fmla="*/ 2147483647 w 129"/>
              <a:gd name="T39" fmla="*/ 2147483647 h 56"/>
              <a:gd name="T40" fmla="*/ 2147483647 w 129"/>
              <a:gd name="T41" fmla="*/ 2147483647 h 56"/>
              <a:gd name="T42" fmla="*/ 2147483647 w 129"/>
              <a:gd name="T43" fmla="*/ 2147483647 h 56"/>
              <a:gd name="T44" fmla="*/ 2147483647 w 129"/>
              <a:gd name="T45" fmla="*/ 2147483647 h 56"/>
              <a:gd name="T46" fmla="*/ 2147483647 w 129"/>
              <a:gd name="T47" fmla="*/ 2147483647 h 56"/>
              <a:gd name="T48" fmla="*/ 2147483647 w 129"/>
              <a:gd name="T49" fmla="*/ 2147483647 h 56"/>
              <a:gd name="T50" fmla="*/ 2147483647 w 129"/>
              <a:gd name="T51" fmla="*/ 2147483647 h 56"/>
              <a:gd name="T52" fmla="*/ 2147483647 w 129"/>
              <a:gd name="T53" fmla="*/ 2147483647 h 56"/>
              <a:gd name="T54" fmla="*/ 2147483647 w 129"/>
              <a:gd name="T55" fmla="*/ 2147483647 h 56"/>
              <a:gd name="T56" fmla="*/ 2147483647 w 129"/>
              <a:gd name="T57" fmla="*/ 2147483647 h 56"/>
              <a:gd name="T58" fmla="*/ 2147483647 w 129"/>
              <a:gd name="T59" fmla="*/ 2147483647 h 56"/>
              <a:gd name="T60" fmla="*/ 2147483647 w 129"/>
              <a:gd name="T61" fmla="*/ 2147483647 h 56"/>
              <a:gd name="T62" fmla="*/ 2147483647 w 129"/>
              <a:gd name="T63" fmla="*/ 2147483647 h 56"/>
              <a:gd name="T64" fmla="*/ 2147483647 w 129"/>
              <a:gd name="T65" fmla="*/ 2147483647 h 56"/>
              <a:gd name="T66" fmla="*/ 2147483647 w 129"/>
              <a:gd name="T67" fmla="*/ 2147483647 h 56"/>
              <a:gd name="T68" fmla="*/ 2147483647 w 129"/>
              <a:gd name="T69" fmla="*/ 2147483647 h 56"/>
              <a:gd name="T70" fmla="*/ 2147483647 w 129"/>
              <a:gd name="T71" fmla="*/ 2147483647 h 56"/>
              <a:gd name="T72" fmla="*/ 2147483647 w 129"/>
              <a:gd name="T73" fmla="*/ 2147483647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26" name="Freeform 510"/>
          <p:cNvSpPr>
            <a:spLocks/>
          </p:cNvSpPr>
          <p:nvPr>
            <p:custDataLst>
              <p:tags r:id="rId348"/>
            </p:custDataLst>
          </p:nvPr>
        </p:nvSpPr>
        <p:spPr bwMode="auto">
          <a:xfrm>
            <a:off x="7308850" y="2499767"/>
            <a:ext cx="14288" cy="57150"/>
          </a:xfrm>
          <a:custGeom>
            <a:avLst/>
            <a:gdLst>
              <a:gd name="T0" fmla="*/ 2147483647 w 41"/>
              <a:gd name="T1" fmla="*/ 2147483647 h 42"/>
              <a:gd name="T2" fmla="*/ 0 w 41"/>
              <a:gd name="T3" fmla="*/ 2147483647 h 42"/>
              <a:gd name="T4" fmla="*/ 0 w 41"/>
              <a:gd name="T5" fmla="*/ 2147483647 h 42"/>
              <a:gd name="T6" fmla="*/ 2147483647 w 41"/>
              <a:gd name="T7" fmla="*/ 2147483647 h 42"/>
              <a:gd name="T8" fmla="*/ 2147483647 w 41"/>
              <a:gd name="T9" fmla="*/ 2147483647 h 42"/>
              <a:gd name="T10" fmla="*/ 2147483647 w 41"/>
              <a:gd name="T11" fmla="*/ 2147483647 h 42"/>
              <a:gd name="T12" fmla="*/ 2147483647 w 41"/>
              <a:gd name="T13" fmla="*/ 0 h 42"/>
              <a:gd name="T14" fmla="*/ 2147483647 w 41"/>
              <a:gd name="T15" fmla="*/ 2147483647 h 42"/>
              <a:gd name="T16" fmla="*/ 2147483647 w 41"/>
              <a:gd name="T17" fmla="*/ 2147483647 h 42"/>
              <a:gd name="T18" fmla="*/ 2147483647 w 41"/>
              <a:gd name="T19" fmla="*/ 2147483647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27" name="Freeform 511"/>
          <p:cNvSpPr>
            <a:spLocks/>
          </p:cNvSpPr>
          <p:nvPr>
            <p:custDataLst>
              <p:tags r:id="rId349"/>
            </p:custDataLst>
          </p:nvPr>
        </p:nvSpPr>
        <p:spPr bwMode="auto">
          <a:xfrm>
            <a:off x="7458075" y="2612479"/>
            <a:ext cx="42863" cy="60325"/>
          </a:xfrm>
          <a:custGeom>
            <a:avLst/>
            <a:gdLst>
              <a:gd name="T0" fmla="*/ 2147483647 w 93"/>
              <a:gd name="T1" fmla="*/ 2147483647 h 39"/>
              <a:gd name="T2" fmla="*/ 2147483647 w 93"/>
              <a:gd name="T3" fmla="*/ 2147483647 h 39"/>
              <a:gd name="T4" fmla="*/ 2147483647 w 93"/>
              <a:gd name="T5" fmla="*/ 2147483647 h 39"/>
              <a:gd name="T6" fmla="*/ 2147483647 w 93"/>
              <a:gd name="T7" fmla="*/ 2147483647 h 39"/>
              <a:gd name="T8" fmla="*/ 2147483647 w 93"/>
              <a:gd name="T9" fmla="*/ 2147483647 h 39"/>
              <a:gd name="T10" fmla="*/ 2147483647 w 93"/>
              <a:gd name="T11" fmla="*/ 2147483647 h 39"/>
              <a:gd name="T12" fmla="*/ 2147483647 w 93"/>
              <a:gd name="T13" fmla="*/ 2147483647 h 39"/>
              <a:gd name="T14" fmla="*/ 2147483647 w 93"/>
              <a:gd name="T15" fmla="*/ 2147483647 h 39"/>
              <a:gd name="T16" fmla="*/ 2147483647 w 93"/>
              <a:gd name="T17" fmla="*/ 2147483647 h 39"/>
              <a:gd name="T18" fmla="*/ 2147483647 w 93"/>
              <a:gd name="T19" fmla="*/ 2147483647 h 39"/>
              <a:gd name="T20" fmla="*/ 2147483647 w 93"/>
              <a:gd name="T21" fmla="*/ 2147483647 h 39"/>
              <a:gd name="T22" fmla="*/ 2147483647 w 93"/>
              <a:gd name="T23" fmla="*/ 2147483647 h 39"/>
              <a:gd name="T24" fmla="*/ 2147483647 w 93"/>
              <a:gd name="T25" fmla="*/ 2147483647 h 39"/>
              <a:gd name="T26" fmla="*/ 2147483647 w 93"/>
              <a:gd name="T27" fmla="*/ 2147483647 h 39"/>
              <a:gd name="T28" fmla="*/ 2147483647 w 93"/>
              <a:gd name="T29" fmla="*/ 2147483647 h 39"/>
              <a:gd name="T30" fmla="*/ 0 w 93"/>
              <a:gd name="T31" fmla="*/ 2147483647 h 39"/>
              <a:gd name="T32" fmla="*/ 2147483647 w 93"/>
              <a:gd name="T33" fmla="*/ 2147483647 h 39"/>
              <a:gd name="T34" fmla="*/ 2147483647 w 93"/>
              <a:gd name="T35" fmla="*/ 0 h 39"/>
              <a:gd name="T36" fmla="*/ 2147483647 w 93"/>
              <a:gd name="T37" fmla="*/ 0 h 39"/>
              <a:gd name="T38" fmla="*/ 2147483647 w 93"/>
              <a:gd name="T39" fmla="*/ 2147483647 h 39"/>
              <a:gd name="T40" fmla="*/ 2147483647 w 93"/>
              <a:gd name="T41" fmla="*/ 2147483647 h 39"/>
              <a:gd name="T42" fmla="*/ 2147483647 w 93"/>
              <a:gd name="T43" fmla="*/ 2147483647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28" name="Freeform 512"/>
          <p:cNvSpPr>
            <a:spLocks/>
          </p:cNvSpPr>
          <p:nvPr>
            <p:custDataLst>
              <p:tags r:id="rId350"/>
            </p:custDataLst>
          </p:nvPr>
        </p:nvSpPr>
        <p:spPr bwMode="auto">
          <a:xfrm>
            <a:off x="7508875" y="2628354"/>
            <a:ext cx="19050" cy="58738"/>
          </a:xfrm>
          <a:custGeom>
            <a:avLst/>
            <a:gdLst>
              <a:gd name="T0" fmla="*/ 2147483647 w 39"/>
              <a:gd name="T1" fmla="*/ 2147483647 h 19"/>
              <a:gd name="T2" fmla="*/ 2147483647 w 39"/>
              <a:gd name="T3" fmla="*/ 2147483647 h 19"/>
              <a:gd name="T4" fmla="*/ 2147483647 w 39"/>
              <a:gd name="T5" fmla="*/ 2147483647 h 19"/>
              <a:gd name="T6" fmla="*/ 2147483647 w 39"/>
              <a:gd name="T7" fmla="*/ 2147483647 h 19"/>
              <a:gd name="T8" fmla="*/ 2147483647 w 39"/>
              <a:gd name="T9" fmla="*/ 2147483647 h 19"/>
              <a:gd name="T10" fmla="*/ 2147483647 w 39"/>
              <a:gd name="T11" fmla="*/ 2147483647 h 19"/>
              <a:gd name="T12" fmla="*/ 0 w 39"/>
              <a:gd name="T13" fmla="*/ 2147483647 h 19"/>
              <a:gd name="T14" fmla="*/ 0 w 39"/>
              <a:gd name="T15" fmla="*/ 0 h 19"/>
              <a:gd name="T16" fmla="*/ 2147483647 w 39"/>
              <a:gd name="T17" fmla="*/ 2147483647 h 19"/>
              <a:gd name="T18" fmla="*/ 2147483647 w 39"/>
              <a:gd name="T19" fmla="*/ 2147483647 h 19"/>
              <a:gd name="T20" fmla="*/ 2147483647 w 39"/>
              <a:gd name="T21" fmla="*/ 2147483647 h 19"/>
              <a:gd name="T22" fmla="*/ 2147483647 w 39"/>
              <a:gd name="T23" fmla="*/ 2147483647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29" name="Freeform 513"/>
          <p:cNvSpPr>
            <a:spLocks/>
          </p:cNvSpPr>
          <p:nvPr>
            <p:custDataLst>
              <p:tags r:id="rId351"/>
            </p:custDataLst>
          </p:nvPr>
        </p:nvSpPr>
        <p:spPr bwMode="auto">
          <a:xfrm>
            <a:off x="7373938" y="2755354"/>
            <a:ext cx="14287" cy="57150"/>
          </a:xfrm>
          <a:custGeom>
            <a:avLst/>
            <a:gdLst>
              <a:gd name="T0" fmla="*/ 0 w 26"/>
              <a:gd name="T1" fmla="*/ 2147483647 h 36"/>
              <a:gd name="T2" fmla="*/ 2147483647 w 26"/>
              <a:gd name="T3" fmla="*/ 2147483647 h 36"/>
              <a:gd name="T4" fmla="*/ 2147483647 w 26"/>
              <a:gd name="T5" fmla="*/ 2147483647 h 36"/>
              <a:gd name="T6" fmla="*/ 2147483647 w 26"/>
              <a:gd name="T7" fmla="*/ 2147483647 h 36"/>
              <a:gd name="T8" fmla="*/ 2147483647 w 26"/>
              <a:gd name="T9" fmla="*/ 0 h 36"/>
              <a:gd name="T10" fmla="*/ 2147483647 w 26"/>
              <a:gd name="T11" fmla="*/ 2147483647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2147483647 w 26"/>
              <a:gd name="T27" fmla="*/ 2147483647 h 36"/>
              <a:gd name="T28" fmla="*/ 0 w 26"/>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30" name="Freeform 514"/>
          <p:cNvSpPr>
            <a:spLocks/>
          </p:cNvSpPr>
          <p:nvPr>
            <p:custDataLst>
              <p:tags r:id="rId352"/>
            </p:custDataLst>
          </p:nvPr>
        </p:nvSpPr>
        <p:spPr bwMode="auto">
          <a:xfrm>
            <a:off x="7385050" y="2783929"/>
            <a:ext cx="3175" cy="60325"/>
          </a:xfrm>
          <a:custGeom>
            <a:avLst/>
            <a:gdLst>
              <a:gd name="T0" fmla="*/ 0 w 6"/>
              <a:gd name="T1" fmla="*/ 2147483647 h 37"/>
              <a:gd name="T2" fmla="*/ 0 w 6"/>
              <a:gd name="T3" fmla="*/ 0 h 37"/>
              <a:gd name="T4" fmla="*/ 2147483647 w 6"/>
              <a:gd name="T5" fmla="*/ 0 h 37"/>
              <a:gd name="T6" fmla="*/ 2147483647 w 6"/>
              <a:gd name="T7" fmla="*/ 2147483647 h 37"/>
              <a:gd name="T8" fmla="*/ 0 w 6"/>
              <a:gd name="T9" fmla="*/ 2147483647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31" name="Freeform 515"/>
          <p:cNvSpPr>
            <a:spLocks/>
          </p:cNvSpPr>
          <p:nvPr>
            <p:custDataLst>
              <p:tags r:id="rId353"/>
            </p:custDataLst>
          </p:nvPr>
        </p:nvSpPr>
        <p:spPr bwMode="auto">
          <a:xfrm>
            <a:off x="7372350" y="2866479"/>
            <a:ext cx="9525" cy="55563"/>
          </a:xfrm>
          <a:custGeom>
            <a:avLst/>
            <a:gdLst>
              <a:gd name="T0" fmla="*/ 0 w 20"/>
              <a:gd name="T1" fmla="*/ 2147483647 h 43"/>
              <a:gd name="T2" fmla="*/ 0 w 20"/>
              <a:gd name="T3" fmla="*/ 2147483647 h 43"/>
              <a:gd name="T4" fmla="*/ 0 w 20"/>
              <a:gd name="T5" fmla="*/ 2147483647 h 43"/>
              <a:gd name="T6" fmla="*/ 2147483647 w 20"/>
              <a:gd name="T7" fmla="*/ 2147483647 h 43"/>
              <a:gd name="T8" fmla="*/ 2147483647 w 20"/>
              <a:gd name="T9" fmla="*/ 0 h 43"/>
              <a:gd name="T10" fmla="*/ 2147483647 w 20"/>
              <a:gd name="T11" fmla="*/ 2147483647 h 43"/>
              <a:gd name="T12" fmla="*/ 2147483647 w 20"/>
              <a:gd name="T13" fmla="*/ 2147483647 h 43"/>
              <a:gd name="T14" fmla="*/ 2147483647 w 20"/>
              <a:gd name="T15" fmla="*/ 2147483647 h 43"/>
              <a:gd name="T16" fmla="*/ 2147483647 w 20"/>
              <a:gd name="T17" fmla="*/ 2147483647 h 43"/>
              <a:gd name="T18" fmla="*/ 2147483647 w 20"/>
              <a:gd name="T19" fmla="*/ 2147483647 h 43"/>
              <a:gd name="T20" fmla="*/ 2147483647 w 20"/>
              <a:gd name="T21" fmla="*/ 2147483647 h 43"/>
              <a:gd name="T22" fmla="*/ 2147483647 w 20"/>
              <a:gd name="T23" fmla="*/ 2147483647 h 43"/>
              <a:gd name="T24" fmla="*/ 2147483647 w 20"/>
              <a:gd name="T25" fmla="*/ 2147483647 h 43"/>
              <a:gd name="T26" fmla="*/ 2147483647 w 20"/>
              <a:gd name="T27" fmla="*/ 2147483647 h 43"/>
              <a:gd name="T28" fmla="*/ 2147483647 w 20"/>
              <a:gd name="T29" fmla="*/ 2147483647 h 43"/>
              <a:gd name="T30" fmla="*/ 2147483647 w 20"/>
              <a:gd name="T31" fmla="*/ 2147483647 h 43"/>
              <a:gd name="T32" fmla="*/ 2147483647 w 20"/>
              <a:gd name="T33" fmla="*/ 2147483647 h 43"/>
              <a:gd name="T34" fmla="*/ 2147483647 w 20"/>
              <a:gd name="T35" fmla="*/ 2147483647 h 43"/>
              <a:gd name="T36" fmla="*/ 0 w 20"/>
              <a:gd name="T37" fmla="*/ 2147483647 h 43"/>
              <a:gd name="T38" fmla="*/ 0 w 20"/>
              <a:gd name="T39" fmla="*/ 214748364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32" name="Freeform 516"/>
          <p:cNvSpPr>
            <a:spLocks/>
          </p:cNvSpPr>
          <p:nvPr>
            <p:custDataLst>
              <p:tags r:id="rId354"/>
            </p:custDataLst>
          </p:nvPr>
        </p:nvSpPr>
        <p:spPr bwMode="auto">
          <a:xfrm>
            <a:off x="7350125" y="2901404"/>
            <a:ext cx="0" cy="58738"/>
          </a:xfrm>
          <a:custGeom>
            <a:avLst/>
            <a:gdLst>
              <a:gd name="T0" fmla="*/ 2147483647 h 30"/>
              <a:gd name="T1" fmla="*/ 2147483647 h 30"/>
              <a:gd name="T2" fmla="*/ 2147483647 h 30"/>
              <a:gd name="T3" fmla="*/ 2147483647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33" name="Freeform 517"/>
          <p:cNvSpPr>
            <a:spLocks/>
          </p:cNvSpPr>
          <p:nvPr>
            <p:custDataLst>
              <p:tags r:id="rId355"/>
            </p:custDataLst>
          </p:nvPr>
        </p:nvSpPr>
        <p:spPr bwMode="auto">
          <a:xfrm>
            <a:off x="7350125" y="2901404"/>
            <a:ext cx="7938" cy="58738"/>
          </a:xfrm>
          <a:custGeom>
            <a:avLst/>
            <a:gdLst>
              <a:gd name="T0" fmla="*/ 0 w 20"/>
              <a:gd name="T1" fmla="*/ 0 h 24"/>
              <a:gd name="T2" fmla="*/ 2147483647 w 20"/>
              <a:gd name="T3" fmla="*/ 0 h 24"/>
              <a:gd name="T4" fmla="*/ 0 w 20"/>
              <a:gd name="T5" fmla="*/ 2147483647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34" name="Freeform 518"/>
          <p:cNvSpPr>
            <a:spLocks/>
          </p:cNvSpPr>
          <p:nvPr>
            <p:custDataLst>
              <p:tags r:id="rId356"/>
            </p:custDataLst>
          </p:nvPr>
        </p:nvSpPr>
        <p:spPr bwMode="auto">
          <a:xfrm>
            <a:off x="7104063" y="2488654"/>
            <a:ext cx="17462" cy="60325"/>
          </a:xfrm>
          <a:custGeom>
            <a:avLst/>
            <a:gdLst>
              <a:gd name="T0" fmla="*/ 0 w 46"/>
              <a:gd name="T1" fmla="*/ 0 h 19"/>
              <a:gd name="T2" fmla="*/ 2147483647 w 46"/>
              <a:gd name="T3" fmla="*/ 2147483647 h 19"/>
              <a:gd name="T4" fmla="*/ 2147483647 w 46"/>
              <a:gd name="T5" fmla="*/ 2147483647 h 19"/>
              <a:gd name="T6" fmla="*/ 2147483647 w 46"/>
              <a:gd name="T7" fmla="*/ 2147483647 h 19"/>
              <a:gd name="T8" fmla="*/ 2147483647 w 46"/>
              <a:gd name="T9" fmla="*/ 2147483647 h 19"/>
              <a:gd name="T10" fmla="*/ 2147483647 w 46"/>
              <a:gd name="T11" fmla="*/ 2147483647 h 19"/>
              <a:gd name="T12" fmla="*/ 2147483647 w 46"/>
              <a:gd name="T13" fmla="*/ 2147483647 h 19"/>
              <a:gd name="T14" fmla="*/ 2147483647 w 46"/>
              <a:gd name="T15" fmla="*/ 2147483647 h 19"/>
              <a:gd name="T16" fmla="*/ 2147483647 w 46"/>
              <a:gd name="T17" fmla="*/ 2147483647 h 19"/>
              <a:gd name="T18" fmla="*/ 2147483647 w 46"/>
              <a:gd name="T19" fmla="*/ 2147483647 h 19"/>
              <a:gd name="T20" fmla="*/ 2147483647 w 46"/>
              <a:gd name="T21" fmla="*/ 2147483647 h 19"/>
              <a:gd name="T22" fmla="*/ 2147483647 w 46"/>
              <a:gd name="T23" fmla="*/ 2147483647 h 19"/>
              <a:gd name="T24" fmla="*/ 2147483647 w 46"/>
              <a:gd name="T25" fmla="*/ 2147483647 h 19"/>
              <a:gd name="T26" fmla="*/ 2147483647 w 46"/>
              <a:gd name="T27" fmla="*/ 2147483647 h 19"/>
              <a:gd name="T28" fmla="*/ 2147483647 w 46"/>
              <a:gd name="T29" fmla="*/ 2147483647 h 19"/>
              <a:gd name="T30" fmla="*/ 2147483647 w 46"/>
              <a:gd name="T31" fmla="*/ 2147483647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35" name="Freeform 519"/>
          <p:cNvSpPr>
            <a:spLocks/>
          </p:cNvSpPr>
          <p:nvPr>
            <p:custDataLst>
              <p:tags r:id="rId357"/>
            </p:custDataLst>
          </p:nvPr>
        </p:nvSpPr>
        <p:spPr bwMode="auto">
          <a:xfrm>
            <a:off x="4419600" y="2628354"/>
            <a:ext cx="47625" cy="58738"/>
          </a:xfrm>
          <a:custGeom>
            <a:avLst/>
            <a:gdLst>
              <a:gd name="T0" fmla="*/ 2147483647 w 100"/>
              <a:gd name="T1" fmla="*/ 0 h 55"/>
              <a:gd name="T2" fmla="*/ 2147483647 w 100"/>
              <a:gd name="T3" fmla="*/ 2147483647 h 55"/>
              <a:gd name="T4" fmla="*/ 2147483647 w 100"/>
              <a:gd name="T5" fmla="*/ 2147483647 h 55"/>
              <a:gd name="T6" fmla="*/ 2147483647 w 100"/>
              <a:gd name="T7" fmla="*/ 2147483647 h 55"/>
              <a:gd name="T8" fmla="*/ 0 w 100"/>
              <a:gd name="T9" fmla="*/ 2147483647 h 55"/>
              <a:gd name="T10" fmla="*/ 2147483647 w 100"/>
              <a:gd name="T11" fmla="*/ 2147483647 h 55"/>
              <a:gd name="T12" fmla="*/ 2147483647 w 100"/>
              <a:gd name="T13" fmla="*/ 2147483647 h 55"/>
              <a:gd name="T14" fmla="*/ 2147483647 w 100"/>
              <a:gd name="T15" fmla="*/ 2147483647 h 55"/>
              <a:gd name="T16" fmla="*/ 2147483647 w 100"/>
              <a:gd name="T17" fmla="*/ 2147483647 h 55"/>
              <a:gd name="T18" fmla="*/ 2147483647 w 100"/>
              <a:gd name="T19" fmla="*/ 2147483647 h 55"/>
              <a:gd name="T20" fmla="*/ 2147483647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36" name="Freeform 520"/>
          <p:cNvSpPr>
            <a:spLocks/>
          </p:cNvSpPr>
          <p:nvPr>
            <p:custDataLst>
              <p:tags r:id="rId358"/>
            </p:custDataLst>
          </p:nvPr>
        </p:nvSpPr>
        <p:spPr bwMode="auto">
          <a:xfrm>
            <a:off x="4868863" y="2220367"/>
            <a:ext cx="42862" cy="58737"/>
          </a:xfrm>
          <a:custGeom>
            <a:avLst/>
            <a:gdLst>
              <a:gd name="T0" fmla="*/ 2147483647 w 99"/>
              <a:gd name="T1" fmla="*/ 2147483647 h 51"/>
              <a:gd name="T2" fmla="*/ 2147483647 w 99"/>
              <a:gd name="T3" fmla="*/ 2147483647 h 51"/>
              <a:gd name="T4" fmla="*/ 2147483647 w 99"/>
              <a:gd name="T5" fmla="*/ 0 h 51"/>
              <a:gd name="T6" fmla="*/ 2147483647 w 99"/>
              <a:gd name="T7" fmla="*/ 0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2147483647 h 51"/>
              <a:gd name="T50" fmla="*/ 2147483647 w 99"/>
              <a:gd name="T51" fmla="*/ 2147483647 h 51"/>
              <a:gd name="T52" fmla="*/ 2147483647 w 99"/>
              <a:gd name="T53" fmla="*/ 2147483647 h 51"/>
              <a:gd name="T54" fmla="*/ 0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37" name="Freeform 521"/>
          <p:cNvSpPr>
            <a:spLocks/>
          </p:cNvSpPr>
          <p:nvPr>
            <p:custDataLst>
              <p:tags r:id="rId359"/>
            </p:custDataLst>
          </p:nvPr>
        </p:nvSpPr>
        <p:spPr bwMode="auto">
          <a:xfrm>
            <a:off x="4903788" y="2033042"/>
            <a:ext cx="228600" cy="163512"/>
          </a:xfrm>
          <a:custGeom>
            <a:avLst/>
            <a:gdLst>
              <a:gd name="T0" fmla="*/ 2147483647 w 525"/>
              <a:gd name="T1" fmla="*/ 2147483647 h 311"/>
              <a:gd name="T2" fmla="*/ 2147483647 w 525"/>
              <a:gd name="T3" fmla="*/ 2147483647 h 311"/>
              <a:gd name="T4" fmla="*/ 2147483647 w 525"/>
              <a:gd name="T5" fmla="*/ 2147483647 h 311"/>
              <a:gd name="T6" fmla="*/ 2147483647 w 525"/>
              <a:gd name="T7" fmla="*/ 2147483647 h 311"/>
              <a:gd name="T8" fmla="*/ 2147483647 w 525"/>
              <a:gd name="T9" fmla="*/ 2147483647 h 311"/>
              <a:gd name="T10" fmla="*/ 2147483647 w 525"/>
              <a:gd name="T11" fmla="*/ 2147483647 h 311"/>
              <a:gd name="T12" fmla="*/ 2147483647 w 525"/>
              <a:gd name="T13" fmla="*/ 2147483647 h 311"/>
              <a:gd name="T14" fmla="*/ 2147483647 w 525"/>
              <a:gd name="T15" fmla="*/ 2147483647 h 311"/>
              <a:gd name="T16" fmla="*/ 2147483647 w 525"/>
              <a:gd name="T17" fmla="*/ 2147483647 h 311"/>
              <a:gd name="T18" fmla="*/ 2147483647 w 525"/>
              <a:gd name="T19" fmla="*/ 2147483647 h 311"/>
              <a:gd name="T20" fmla="*/ 2147483647 w 525"/>
              <a:gd name="T21" fmla="*/ 2147483647 h 311"/>
              <a:gd name="T22" fmla="*/ 2147483647 w 525"/>
              <a:gd name="T23" fmla="*/ 2147483647 h 311"/>
              <a:gd name="T24" fmla="*/ 2147483647 w 525"/>
              <a:gd name="T25" fmla="*/ 2147483647 h 311"/>
              <a:gd name="T26" fmla="*/ 2147483647 w 525"/>
              <a:gd name="T27" fmla="*/ 2147483647 h 311"/>
              <a:gd name="T28" fmla="*/ 2147483647 w 525"/>
              <a:gd name="T29" fmla="*/ 2147483647 h 311"/>
              <a:gd name="T30" fmla="*/ 2147483647 w 525"/>
              <a:gd name="T31" fmla="*/ 2147483647 h 311"/>
              <a:gd name="T32" fmla="*/ 2147483647 w 525"/>
              <a:gd name="T33" fmla="*/ 2147483647 h 311"/>
              <a:gd name="T34" fmla="*/ 2147483647 w 525"/>
              <a:gd name="T35" fmla="*/ 2147483647 h 311"/>
              <a:gd name="T36" fmla="*/ 2147483647 w 525"/>
              <a:gd name="T37" fmla="*/ 2147483647 h 311"/>
              <a:gd name="T38" fmla="*/ 2147483647 w 525"/>
              <a:gd name="T39" fmla="*/ 2147483647 h 311"/>
              <a:gd name="T40" fmla="*/ 2147483647 w 525"/>
              <a:gd name="T41" fmla="*/ 2147483647 h 311"/>
              <a:gd name="T42" fmla="*/ 2147483647 w 525"/>
              <a:gd name="T43" fmla="*/ 2147483647 h 311"/>
              <a:gd name="T44" fmla="*/ 2147483647 w 525"/>
              <a:gd name="T45" fmla="*/ 2147483647 h 311"/>
              <a:gd name="T46" fmla="*/ 2147483647 w 525"/>
              <a:gd name="T47" fmla="*/ 2147483647 h 311"/>
              <a:gd name="T48" fmla="*/ 2147483647 w 525"/>
              <a:gd name="T49" fmla="*/ 2147483647 h 311"/>
              <a:gd name="T50" fmla="*/ 2147483647 w 525"/>
              <a:gd name="T51" fmla="*/ 2147483647 h 311"/>
              <a:gd name="T52" fmla="*/ 2147483647 w 525"/>
              <a:gd name="T53" fmla="*/ 2147483647 h 311"/>
              <a:gd name="T54" fmla="*/ 2147483647 w 525"/>
              <a:gd name="T55" fmla="*/ 2147483647 h 311"/>
              <a:gd name="T56" fmla="*/ 2147483647 w 525"/>
              <a:gd name="T57" fmla="*/ 2147483647 h 311"/>
              <a:gd name="T58" fmla="*/ 2147483647 w 525"/>
              <a:gd name="T59" fmla="*/ 2147483647 h 311"/>
              <a:gd name="T60" fmla="*/ 2147483647 w 525"/>
              <a:gd name="T61" fmla="*/ 2147483647 h 311"/>
              <a:gd name="T62" fmla="*/ 2147483647 w 525"/>
              <a:gd name="T63" fmla="*/ 2147483647 h 311"/>
              <a:gd name="T64" fmla="*/ 2147483647 w 525"/>
              <a:gd name="T65" fmla="*/ 2147483647 h 311"/>
              <a:gd name="T66" fmla="*/ 2147483647 w 525"/>
              <a:gd name="T67" fmla="*/ 2147483647 h 311"/>
              <a:gd name="T68" fmla="*/ 2147483647 w 525"/>
              <a:gd name="T69" fmla="*/ 2147483647 h 311"/>
              <a:gd name="T70" fmla="*/ 2147483647 w 525"/>
              <a:gd name="T71" fmla="*/ 2147483647 h 311"/>
              <a:gd name="T72" fmla="*/ 2147483647 w 525"/>
              <a:gd name="T73" fmla="*/ 2147483647 h 311"/>
              <a:gd name="T74" fmla="*/ 2147483647 w 525"/>
              <a:gd name="T75" fmla="*/ 2147483647 h 311"/>
              <a:gd name="T76" fmla="*/ 0 w 525"/>
              <a:gd name="T77" fmla="*/ 2147483647 h 311"/>
              <a:gd name="T78" fmla="*/ 2147483647 w 525"/>
              <a:gd name="T79" fmla="*/ 2147483647 h 311"/>
              <a:gd name="T80" fmla="*/ 2147483647 w 525"/>
              <a:gd name="T81" fmla="*/ 2147483647 h 311"/>
              <a:gd name="T82" fmla="*/ 2147483647 w 525"/>
              <a:gd name="T83" fmla="*/ 2147483647 h 311"/>
              <a:gd name="T84" fmla="*/ 2147483647 w 525"/>
              <a:gd name="T85" fmla="*/ 2147483647 h 311"/>
              <a:gd name="T86" fmla="*/ 2147483647 w 525"/>
              <a:gd name="T87" fmla="*/ 2147483647 h 311"/>
              <a:gd name="T88" fmla="*/ 2147483647 w 525"/>
              <a:gd name="T89" fmla="*/ 2147483647 h 311"/>
              <a:gd name="T90" fmla="*/ 2147483647 w 525"/>
              <a:gd name="T91" fmla="*/ 2147483647 h 311"/>
              <a:gd name="T92" fmla="*/ 2147483647 w 525"/>
              <a:gd name="T93" fmla="*/ 2147483647 h 311"/>
              <a:gd name="T94" fmla="*/ 2147483647 w 525"/>
              <a:gd name="T95" fmla="*/ 2147483647 h 311"/>
              <a:gd name="T96" fmla="*/ 2147483647 w 525"/>
              <a:gd name="T97" fmla="*/ 2147483647 h 311"/>
              <a:gd name="T98" fmla="*/ 2147483647 w 525"/>
              <a:gd name="T99" fmla="*/ 2147483647 h 311"/>
              <a:gd name="T100" fmla="*/ 2147483647 w 525"/>
              <a:gd name="T101" fmla="*/ 2147483647 h 311"/>
              <a:gd name="T102" fmla="*/ 2147483647 w 525"/>
              <a:gd name="T103" fmla="*/ 2147483647 h 311"/>
              <a:gd name="T104" fmla="*/ 2147483647 w 525"/>
              <a:gd name="T105" fmla="*/ 2147483647 h 311"/>
              <a:gd name="T106" fmla="*/ 2147483647 w 525"/>
              <a:gd name="T107" fmla="*/ 2147483647 h 311"/>
              <a:gd name="T108" fmla="*/ 2147483647 w 525"/>
              <a:gd name="T109" fmla="*/ 2147483647 h 311"/>
              <a:gd name="T110" fmla="*/ 2147483647 w 525"/>
              <a:gd name="T111" fmla="*/ 2147483647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38" name="Freeform 522"/>
          <p:cNvSpPr>
            <a:spLocks/>
          </p:cNvSpPr>
          <p:nvPr>
            <p:custDataLst>
              <p:tags r:id="rId360"/>
            </p:custDataLst>
          </p:nvPr>
        </p:nvSpPr>
        <p:spPr bwMode="auto">
          <a:xfrm>
            <a:off x="4695825" y="2344192"/>
            <a:ext cx="31750" cy="55562"/>
          </a:xfrm>
          <a:custGeom>
            <a:avLst/>
            <a:gdLst>
              <a:gd name="T0" fmla="*/ 2147483647 w 79"/>
              <a:gd name="T1" fmla="*/ 0 h 38"/>
              <a:gd name="T2" fmla="*/ 2147483647 w 79"/>
              <a:gd name="T3" fmla="*/ 2147483647 h 38"/>
              <a:gd name="T4" fmla="*/ 2147483647 w 79"/>
              <a:gd name="T5" fmla="*/ 2147483647 h 38"/>
              <a:gd name="T6" fmla="*/ 2147483647 w 79"/>
              <a:gd name="T7" fmla="*/ 2147483647 h 38"/>
              <a:gd name="T8" fmla="*/ 2147483647 w 79"/>
              <a:gd name="T9" fmla="*/ 2147483647 h 38"/>
              <a:gd name="T10" fmla="*/ 2147483647 w 79"/>
              <a:gd name="T11" fmla="*/ 2147483647 h 38"/>
              <a:gd name="T12" fmla="*/ 2147483647 w 79"/>
              <a:gd name="T13" fmla="*/ 2147483647 h 38"/>
              <a:gd name="T14" fmla="*/ 2147483647 w 79"/>
              <a:gd name="T15" fmla="*/ 2147483647 h 38"/>
              <a:gd name="T16" fmla="*/ 2147483647 w 79"/>
              <a:gd name="T17" fmla="*/ 2147483647 h 38"/>
              <a:gd name="T18" fmla="*/ 2147483647 w 79"/>
              <a:gd name="T19" fmla="*/ 2147483647 h 38"/>
              <a:gd name="T20" fmla="*/ 2147483647 w 79"/>
              <a:gd name="T21" fmla="*/ 2147483647 h 38"/>
              <a:gd name="T22" fmla="*/ 2147483647 w 79"/>
              <a:gd name="T23" fmla="*/ 2147483647 h 38"/>
              <a:gd name="T24" fmla="*/ 2147483647 w 79"/>
              <a:gd name="T25" fmla="*/ 2147483647 h 38"/>
              <a:gd name="T26" fmla="*/ 2147483647 w 79"/>
              <a:gd name="T27" fmla="*/ 2147483647 h 38"/>
              <a:gd name="T28" fmla="*/ 2147483647 w 79"/>
              <a:gd name="T29" fmla="*/ 2147483647 h 38"/>
              <a:gd name="T30" fmla="*/ 2147483647 w 79"/>
              <a:gd name="T31" fmla="*/ 2147483647 h 38"/>
              <a:gd name="T32" fmla="*/ 2147483647 w 79"/>
              <a:gd name="T33" fmla="*/ 2147483647 h 38"/>
              <a:gd name="T34" fmla="*/ 2147483647 w 79"/>
              <a:gd name="T35" fmla="*/ 2147483647 h 38"/>
              <a:gd name="T36" fmla="*/ 2147483647 w 79"/>
              <a:gd name="T37" fmla="*/ 2147483647 h 38"/>
              <a:gd name="T38" fmla="*/ 2147483647 w 79"/>
              <a:gd name="T39" fmla="*/ 2147483647 h 38"/>
              <a:gd name="T40" fmla="*/ 2147483647 w 79"/>
              <a:gd name="T41" fmla="*/ 2147483647 h 38"/>
              <a:gd name="T42" fmla="*/ 2147483647 w 79"/>
              <a:gd name="T43" fmla="*/ 2147483647 h 38"/>
              <a:gd name="T44" fmla="*/ 2147483647 w 79"/>
              <a:gd name="T45" fmla="*/ 2147483647 h 38"/>
              <a:gd name="T46" fmla="*/ 0 w 79"/>
              <a:gd name="T47" fmla="*/ 2147483647 h 38"/>
              <a:gd name="T48" fmla="*/ 0 w 79"/>
              <a:gd name="T49" fmla="*/ 2147483647 h 38"/>
              <a:gd name="T50" fmla="*/ 2147483647 w 79"/>
              <a:gd name="T51" fmla="*/ 2147483647 h 38"/>
              <a:gd name="T52" fmla="*/ 2147483647 w 79"/>
              <a:gd name="T53" fmla="*/ 2147483647 h 38"/>
              <a:gd name="T54" fmla="*/ 2147483647 w 79"/>
              <a:gd name="T55" fmla="*/ 2147483647 h 38"/>
              <a:gd name="T56" fmla="*/ 2147483647 w 79"/>
              <a:gd name="T57" fmla="*/ 2147483647 h 38"/>
              <a:gd name="T58" fmla="*/ 2147483647 w 79"/>
              <a:gd name="T59" fmla="*/ 2147483647 h 38"/>
              <a:gd name="T60" fmla="*/ 214748364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39" name="Freeform 523"/>
          <p:cNvSpPr>
            <a:spLocks/>
          </p:cNvSpPr>
          <p:nvPr>
            <p:custDataLst>
              <p:tags r:id="rId361"/>
            </p:custDataLst>
          </p:nvPr>
        </p:nvSpPr>
        <p:spPr bwMode="auto">
          <a:xfrm>
            <a:off x="7000875" y="2641054"/>
            <a:ext cx="196850" cy="268288"/>
          </a:xfrm>
          <a:custGeom>
            <a:avLst/>
            <a:gdLst>
              <a:gd name="T0" fmla="*/ 2147483647 w 459"/>
              <a:gd name="T1" fmla="*/ 2147483647 h 511"/>
              <a:gd name="T2" fmla="*/ 2147483647 w 459"/>
              <a:gd name="T3" fmla="*/ 2147483647 h 511"/>
              <a:gd name="T4" fmla="*/ 0 w 459"/>
              <a:gd name="T5" fmla="*/ 0 h 511"/>
              <a:gd name="T6" fmla="*/ 2147483647 w 459"/>
              <a:gd name="T7" fmla="*/ 2147483647 h 511"/>
              <a:gd name="T8" fmla="*/ 2147483647 w 459"/>
              <a:gd name="T9" fmla="*/ 2147483647 h 511"/>
              <a:gd name="T10" fmla="*/ 2147483647 w 459"/>
              <a:gd name="T11" fmla="*/ 2147483647 h 511"/>
              <a:gd name="T12" fmla="*/ 2147483647 w 459"/>
              <a:gd name="T13" fmla="*/ 2147483647 h 511"/>
              <a:gd name="T14" fmla="*/ 2147483647 w 459"/>
              <a:gd name="T15" fmla="*/ 2147483647 h 511"/>
              <a:gd name="T16" fmla="*/ 2147483647 w 459"/>
              <a:gd name="T17" fmla="*/ 2147483647 h 511"/>
              <a:gd name="T18" fmla="*/ 2147483647 w 459"/>
              <a:gd name="T19" fmla="*/ 2147483647 h 511"/>
              <a:gd name="T20" fmla="*/ 2147483647 w 459"/>
              <a:gd name="T21" fmla="*/ 2147483647 h 511"/>
              <a:gd name="T22" fmla="*/ 2147483647 w 459"/>
              <a:gd name="T23" fmla="*/ 2147483647 h 511"/>
              <a:gd name="T24" fmla="*/ 2147483647 w 459"/>
              <a:gd name="T25" fmla="*/ 2147483647 h 511"/>
              <a:gd name="T26" fmla="*/ 2147483647 w 459"/>
              <a:gd name="T27" fmla="*/ 2147483647 h 511"/>
              <a:gd name="T28" fmla="*/ 2147483647 w 459"/>
              <a:gd name="T29" fmla="*/ 2147483647 h 511"/>
              <a:gd name="T30" fmla="*/ 2147483647 w 459"/>
              <a:gd name="T31" fmla="*/ 2147483647 h 511"/>
              <a:gd name="T32" fmla="*/ 2147483647 w 459"/>
              <a:gd name="T33" fmla="*/ 2147483647 h 511"/>
              <a:gd name="T34" fmla="*/ 2147483647 w 459"/>
              <a:gd name="T35" fmla="*/ 2147483647 h 511"/>
              <a:gd name="T36" fmla="*/ 2147483647 w 459"/>
              <a:gd name="T37" fmla="*/ 2147483647 h 511"/>
              <a:gd name="T38" fmla="*/ 2147483647 w 459"/>
              <a:gd name="T39" fmla="*/ 2147483647 h 511"/>
              <a:gd name="T40" fmla="*/ 2147483647 w 459"/>
              <a:gd name="T41" fmla="*/ 2147483647 h 511"/>
              <a:gd name="T42" fmla="*/ 2147483647 w 459"/>
              <a:gd name="T43" fmla="*/ 2147483647 h 511"/>
              <a:gd name="T44" fmla="*/ 2147483647 w 459"/>
              <a:gd name="T45" fmla="*/ 2147483647 h 511"/>
              <a:gd name="T46" fmla="*/ 2147483647 w 459"/>
              <a:gd name="T47" fmla="*/ 2147483647 h 511"/>
              <a:gd name="T48" fmla="*/ 2147483647 w 459"/>
              <a:gd name="T49" fmla="*/ 2147483647 h 511"/>
              <a:gd name="T50" fmla="*/ 2147483647 w 459"/>
              <a:gd name="T51" fmla="*/ 2147483647 h 511"/>
              <a:gd name="T52" fmla="*/ 2147483647 w 459"/>
              <a:gd name="T53" fmla="*/ 2147483647 h 511"/>
              <a:gd name="T54" fmla="*/ 2147483647 w 459"/>
              <a:gd name="T55" fmla="*/ 2147483647 h 511"/>
              <a:gd name="T56" fmla="*/ 2147483647 w 459"/>
              <a:gd name="T57" fmla="*/ 2147483647 h 511"/>
              <a:gd name="T58" fmla="*/ 2147483647 w 459"/>
              <a:gd name="T59" fmla="*/ 2147483647 h 511"/>
              <a:gd name="T60" fmla="*/ 2147483647 w 459"/>
              <a:gd name="T61" fmla="*/ 2147483647 h 511"/>
              <a:gd name="T62" fmla="*/ 2147483647 w 459"/>
              <a:gd name="T63" fmla="*/ 2147483647 h 511"/>
              <a:gd name="T64" fmla="*/ 2147483647 w 459"/>
              <a:gd name="T65" fmla="*/ 2147483647 h 511"/>
              <a:gd name="T66" fmla="*/ 2147483647 w 459"/>
              <a:gd name="T67" fmla="*/ 2147483647 h 511"/>
              <a:gd name="T68" fmla="*/ 2147483647 w 459"/>
              <a:gd name="T69" fmla="*/ 2147483647 h 511"/>
              <a:gd name="T70" fmla="*/ 2147483647 w 459"/>
              <a:gd name="T71" fmla="*/ 2147483647 h 511"/>
              <a:gd name="T72" fmla="*/ 2147483647 w 459"/>
              <a:gd name="T73" fmla="*/ 2147483647 h 511"/>
              <a:gd name="T74" fmla="*/ 2147483647 w 459"/>
              <a:gd name="T75" fmla="*/ 2147483647 h 511"/>
              <a:gd name="T76" fmla="*/ 2147483647 w 459"/>
              <a:gd name="T77" fmla="*/ 2147483647 h 511"/>
              <a:gd name="T78" fmla="*/ 2147483647 w 459"/>
              <a:gd name="T79" fmla="*/ 2147483647 h 511"/>
              <a:gd name="T80" fmla="*/ 2147483647 w 459"/>
              <a:gd name="T81" fmla="*/ 2147483647 h 511"/>
              <a:gd name="T82" fmla="*/ 2147483647 w 459"/>
              <a:gd name="T83" fmla="*/ 2147483647 h 511"/>
              <a:gd name="T84" fmla="*/ 2147483647 w 459"/>
              <a:gd name="T85" fmla="*/ 2147483647 h 511"/>
              <a:gd name="T86" fmla="*/ 2147483647 w 459"/>
              <a:gd name="T87" fmla="*/ 2147483647 h 511"/>
              <a:gd name="T88" fmla="*/ 2147483647 w 459"/>
              <a:gd name="T89" fmla="*/ 2147483647 h 511"/>
              <a:gd name="T90" fmla="*/ 2147483647 w 459"/>
              <a:gd name="T91" fmla="*/ 2147483647 h 511"/>
              <a:gd name="T92" fmla="*/ 2147483647 w 459"/>
              <a:gd name="T93" fmla="*/ 214748364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grpSp>
        <p:nvGrpSpPr>
          <p:cNvPr id="940" name="Group 524"/>
          <p:cNvGrpSpPr>
            <a:grpSpLocks/>
          </p:cNvGrpSpPr>
          <p:nvPr>
            <p:custDataLst>
              <p:tags r:id="rId362"/>
            </p:custDataLst>
          </p:nvPr>
        </p:nvGrpSpPr>
        <p:grpSpPr bwMode="auto">
          <a:xfrm>
            <a:off x="5791200" y="2596604"/>
            <a:ext cx="671513" cy="384175"/>
            <a:chOff x="4115" y="1551"/>
            <a:chExt cx="504" cy="244"/>
          </a:xfrm>
          <a:solidFill>
            <a:srgbClr val="C0C0C0"/>
          </a:solidFill>
        </p:grpSpPr>
        <p:sp>
          <p:nvSpPr>
            <p:cNvPr id="941" name="Freeform 525"/>
            <p:cNvSpPr>
              <a:spLocks/>
            </p:cNvSpPr>
            <p:nvPr/>
          </p:nvSpPr>
          <p:spPr bwMode="auto">
            <a:xfrm>
              <a:off x="4540" y="1551"/>
              <a:ext cx="79" cy="86"/>
            </a:xfrm>
            <a:custGeom>
              <a:avLst/>
              <a:gdLst>
                <a:gd name="T0" fmla="*/ 1 w 240"/>
                <a:gd name="T1" fmla="*/ 27 h 259"/>
                <a:gd name="T2" fmla="*/ 9 w 240"/>
                <a:gd name="T3" fmla="*/ 29 h 259"/>
                <a:gd name="T4" fmla="*/ 13 w 240"/>
                <a:gd name="T5" fmla="*/ 27 h 259"/>
                <a:gd name="T6" fmla="*/ 14 w 240"/>
                <a:gd name="T7" fmla="*/ 23 h 259"/>
                <a:gd name="T8" fmla="*/ 21 w 240"/>
                <a:gd name="T9" fmla="*/ 18 h 259"/>
                <a:gd name="T10" fmla="*/ 23 w 240"/>
                <a:gd name="T11" fmla="*/ 12 h 259"/>
                <a:gd name="T12" fmla="*/ 26 w 240"/>
                <a:gd name="T13" fmla="*/ 3 h 259"/>
                <a:gd name="T14" fmla="*/ 23 w 240"/>
                <a:gd name="T15" fmla="*/ 0 h 259"/>
                <a:gd name="T16" fmla="*/ 22 w 240"/>
                <a:gd name="T17" fmla="*/ 4 h 259"/>
                <a:gd name="T18" fmla="*/ 22 w 240"/>
                <a:gd name="T19" fmla="*/ 8 h 259"/>
                <a:gd name="T20" fmla="*/ 18 w 240"/>
                <a:gd name="T21" fmla="*/ 12 h 259"/>
                <a:gd name="T22" fmla="*/ 14 w 240"/>
                <a:gd name="T23" fmla="*/ 16 h 259"/>
                <a:gd name="T24" fmla="*/ 12 w 240"/>
                <a:gd name="T25" fmla="*/ 20 h 259"/>
                <a:gd name="T26" fmla="*/ 10 w 240"/>
                <a:gd name="T27" fmla="*/ 24 h 259"/>
                <a:gd name="T28" fmla="*/ 2 w 240"/>
                <a:gd name="T29" fmla="*/ 25 h 259"/>
                <a:gd name="T30" fmla="*/ 0 w 240"/>
                <a:gd name="T31" fmla="*/ 25 h 259"/>
                <a:gd name="T32" fmla="*/ 1 w 240"/>
                <a:gd name="T33" fmla="*/ 27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grpFill/>
            <a:ln w="9525" cmpd="sng">
              <a:solidFill>
                <a:srgbClr val="FFFFFF"/>
              </a:solidFill>
              <a:prstDash val="solid"/>
              <a:round/>
              <a:headEnd/>
              <a:tailEnd/>
            </a:ln>
          </p:spPr>
          <p:txBody>
            <a:bodyPr/>
            <a:lstStyle/>
            <a:p>
              <a:pPr>
                <a:defRPr/>
              </a:pPr>
              <a:endParaRPr lang="nl-BE"/>
            </a:p>
          </p:txBody>
        </p:sp>
        <p:sp>
          <p:nvSpPr>
            <p:cNvPr id="942" name="Freeform 526"/>
            <p:cNvSpPr>
              <a:spLocks/>
            </p:cNvSpPr>
            <p:nvPr/>
          </p:nvSpPr>
          <p:spPr bwMode="auto">
            <a:xfrm>
              <a:off x="4115" y="1761"/>
              <a:ext cx="84" cy="34"/>
            </a:xfrm>
            <a:custGeom>
              <a:avLst/>
              <a:gdLst>
                <a:gd name="T0" fmla="*/ 4 w 259"/>
                <a:gd name="T1" fmla="*/ 11 h 104"/>
                <a:gd name="T2" fmla="*/ 3 w 259"/>
                <a:gd name="T3" fmla="*/ 9 h 104"/>
                <a:gd name="T4" fmla="*/ 6 w 259"/>
                <a:gd name="T5" fmla="*/ 7 h 104"/>
                <a:gd name="T6" fmla="*/ 7 w 259"/>
                <a:gd name="T7" fmla="*/ 5 h 104"/>
                <a:gd name="T8" fmla="*/ 13 w 259"/>
                <a:gd name="T9" fmla="*/ 5 h 104"/>
                <a:gd name="T10" fmla="*/ 18 w 259"/>
                <a:gd name="T11" fmla="*/ 5 h 104"/>
                <a:gd name="T12" fmla="*/ 26 w 259"/>
                <a:gd name="T13" fmla="*/ 3 h 104"/>
                <a:gd name="T14" fmla="*/ 27 w 259"/>
                <a:gd name="T15" fmla="*/ 1 h 104"/>
                <a:gd name="T16" fmla="*/ 26 w 259"/>
                <a:gd name="T17" fmla="*/ 0 h 104"/>
                <a:gd name="T18" fmla="*/ 21 w 259"/>
                <a:gd name="T19" fmla="*/ 1 h 104"/>
                <a:gd name="T20" fmla="*/ 16 w 259"/>
                <a:gd name="T21" fmla="*/ 1 h 104"/>
                <a:gd name="T22" fmla="*/ 11 w 259"/>
                <a:gd name="T23" fmla="*/ 1 h 104"/>
                <a:gd name="T24" fmla="*/ 6 w 259"/>
                <a:gd name="T25" fmla="*/ 2 h 104"/>
                <a:gd name="T26" fmla="*/ 3 w 259"/>
                <a:gd name="T27" fmla="*/ 5 h 104"/>
                <a:gd name="T28" fmla="*/ 0 w 259"/>
                <a:gd name="T29" fmla="*/ 7 h 104"/>
                <a:gd name="T30" fmla="*/ 0 w 259"/>
                <a:gd name="T31" fmla="*/ 11 h 104"/>
                <a:gd name="T32" fmla="*/ 4 w 259"/>
                <a:gd name="T33" fmla="*/ 11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grpFill/>
            <a:ln w="9525" cmpd="sng">
              <a:solidFill>
                <a:srgbClr val="FFFFFF"/>
              </a:solidFill>
              <a:prstDash val="solid"/>
              <a:round/>
              <a:headEnd/>
              <a:tailEnd/>
            </a:ln>
          </p:spPr>
          <p:txBody>
            <a:bodyPr/>
            <a:lstStyle/>
            <a:p>
              <a:pPr>
                <a:defRPr/>
              </a:pPr>
              <a:endParaRPr lang="nl-BE"/>
            </a:p>
          </p:txBody>
        </p:sp>
      </p:grpSp>
      <p:sp>
        <p:nvSpPr>
          <p:cNvPr id="943" name="Freeform 527"/>
          <p:cNvSpPr>
            <a:spLocks/>
          </p:cNvSpPr>
          <p:nvPr>
            <p:custDataLst>
              <p:tags r:id="rId363"/>
            </p:custDataLst>
          </p:nvPr>
        </p:nvSpPr>
        <p:spPr bwMode="auto">
          <a:xfrm>
            <a:off x="4848225" y="3345904"/>
            <a:ext cx="530225" cy="511175"/>
          </a:xfrm>
          <a:custGeom>
            <a:avLst/>
            <a:gdLst>
              <a:gd name="T0" fmla="*/ 2147483647 w 1227"/>
              <a:gd name="T1" fmla="*/ 2147483647 h 979"/>
              <a:gd name="T2" fmla="*/ 2147483647 w 1227"/>
              <a:gd name="T3" fmla="*/ 2147483647 h 979"/>
              <a:gd name="T4" fmla="*/ 2147483647 w 1227"/>
              <a:gd name="T5" fmla="*/ 2147483647 h 979"/>
              <a:gd name="T6" fmla="*/ 2147483647 w 1227"/>
              <a:gd name="T7" fmla="*/ 2147483647 h 979"/>
              <a:gd name="T8" fmla="*/ 2147483647 w 1227"/>
              <a:gd name="T9" fmla="*/ 2147483647 h 979"/>
              <a:gd name="T10" fmla="*/ 2147483647 w 1227"/>
              <a:gd name="T11" fmla="*/ 2147483647 h 979"/>
              <a:gd name="T12" fmla="*/ 2147483647 w 1227"/>
              <a:gd name="T13" fmla="*/ 2147483647 h 979"/>
              <a:gd name="T14" fmla="*/ 2147483647 w 1227"/>
              <a:gd name="T15" fmla="*/ 2147483647 h 979"/>
              <a:gd name="T16" fmla="*/ 2147483647 w 1227"/>
              <a:gd name="T17" fmla="*/ 2147483647 h 979"/>
              <a:gd name="T18" fmla="*/ 2147483647 w 1227"/>
              <a:gd name="T19" fmla="*/ 2147483647 h 979"/>
              <a:gd name="T20" fmla="*/ 2147483647 w 1227"/>
              <a:gd name="T21" fmla="*/ 2147483647 h 979"/>
              <a:gd name="T22" fmla="*/ 2147483647 w 1227"/>
              <a:gd name="T23" fmla="*/ 2147483647 h 979"/>
              <a:gd name="T24" fmla="*/ 2147483647 w 1227"/>
              <a:gd name="T25" fmla="*/ 2147483647 h 979"/>
              <a:gd name="T26" fmla="*/ 2147483647 w 1227"/>
              <a:gd name="T27" fmla="*/ 2147483647 h 979"/>
              <a:gd name="T28" fmla="*/ 2147483647 w 1227"/>
              <a:gd name="T29" fmla="*/ 2147483647 h 979"/>
              <a:gd name="T30" fmla="*/ 2147483647 w 1227"/>
              <a:gd name="T31" fmla="*/ 2147483647 h 979"/>
              <a:gd name="T32" fmla="*/ 2147483647 w 1227"/>
              <a:gd name="T33" fmla="*/ 2147483647 h 979"/>
              <a:gd name="T34" fmla="*/ 2147483647 w 1227"/>
              <a:gd name="T35" fmla="*/ 2147483647 h 979"/>
              <a:gd name="T36" fmla="*/ 2147483647 w 1227"/>
              <a:gd name="T37" fmla="*/ 2147483647 h 979"/>
              <a:gd name="T38" fmla="*/ 2147483647 w 1227"/>
              <a:gd name="T39" fmla="*/ 2147483647 h 979"/>
              <a:gd name="T40" fmla="*/ 2147483647 w 1227"/>
              <a:gd name="T41" fmla="*/ 2147483647 h 979"/>
              <a:gd name="T42" fmla="*/ 2147483647 w 1227"/>
              <a:gd name="T43" fmla="*/ 2147483647 h 979"/>
              <a:gd name="T44" fmla="*/ 2147483647 w 1227"/>
              <a:gd name="T45" fmla="*/ 2147483647 h 979"/>
              <a:gd name="T46" fmla="*/ 2147483647 w 1227"/>
              <a:gd name="T47" fmla="*/ 2147483647 h 979"/>
              <a:gd name="T48" fmla="*/ 2147483647 w 1227"/>
              <a:gd name="T49" fmla="*/ 2147483647 h 979"/>
              <a:gd name="T50" fmla="*/ 2147483647 w 1227"/>
              <a:gd name="T51" fmla="*/ 2147483647 h 979"/>
              <a:gd name="T52" fmla="*/ 2147483647 w 1227"/>
              <a:gd name="T53" fmla="*/ 2147483647 h 979"/>
              <a:gd name="T54" fmla="*/ 2147483647 w 1227"/>
              <a:gd name="T55" fmla="*/ 2147483647 h 979"/>
              <a:gd name="T56" fmla="*/ 2147483647 w 1227"/>
              <a:gd name="T57" fmla="*/ 2147483647 h 979"/>
              <a:gd name="T58" fmla="*/ 0 w 1227"/>
              <a:gd name="T59" fmla="*/ 2147483647 h 979"/>
              <a:gd name="T60" fmla="*/ 2147483647 w 1227"/>
              <a:gd name="T61" fmla="*/ 2147483647 h 979"/>
              <a:gd name="T62" fmla="*/ 2147483647 w 1227"/>
              <a:gd name="T63" fmla="*/ 2147483647 h 979"/>
              <a:gd name="T64" fmla="*/ 2147483647 w 1227"/>
              <a:gd name="T65" fmla="*/ 2147483647 h 979"/>
              <a:gd name="T66" fmla="*/ 2147483647 w 1227"/>
              <a:gd name="T67" fmla="*/ 2147483647 h 979"/>
              <a:gd name="T68" fmla="*/ 2147483647 w 1227"/>
              <a:gd name="T69" fmla="*/ 2147483647 h 979"/>
              <a:gd name="T70" fmla="*/ 2147483647 w 1227"/>
              <a:gd name="T71" fmla="*/ 2147483647 h 979"/>
              <a:gd name="T72" fmla="*/ 2147483647 w 1227"/>
              <a:gd name="T73" fmla="*/ 2147483647 h 979"/>
              <a:gd name="T74" fmla="*/ 2147483647 w 1227"/>
              <a:gd name="T75" fmla="*/ 2147483647 h 979"/>
              <a:gd name="T76" fmla="*/ 2147483647 w 1227"/>
              <a:gd name="T77" fmla="*/ 2147483647 h 979"/>
              <a:gd name="T78" fmla="*/ 2147483647 w 1227"/>
              <a:gd name="T79" fmla="*/ 2147483647 h 979"/>
              <a:gd name="T80" fmla="*/ 2147483647 w 1227"/>
              <a:gd name="T81" fmla="*/ 2147483647 h 979"/>
              <a:gd name="T82" fmla="*/ 2147483647 w 1227"/>
              <a:gd name="T83" fmla="*/ 2147483647 h 979"/>
              <a:gd name="T84" fmla="*/ 2147483647 w 1227"/>
              <a:gd name="T85" fmla="*/ 2147483647 h 979"/>
              <a:gd name="T86" fmla="*/ 2147483647 w 1227"/>
              <a:gd name="T87" fmla="*/ 2147483647 h 979"/>
              <a:gd name="T88" fmla="*/ 2147483647 w 1227"/>
              <a:gd name="T89" fmla="*/ 2147483647 h 979"/>
              <a:gd name="T90" fmla="*/ 2147483647 w 1227"/>
              <a:gd name="T91" fmla="*/ 2147483647 h 979"/>
              <a:gd name="T92" fmla="*/ 2147483647 w 1227"/>
              <a:gd name="T93" fmla="*/ 2147483647 h 979"/>
              <a:gd name="T94" fmla="*/ 2147483647 w 1227"/>
              <a:gd name="T95" fmla="*/ 2147483647 h 979"/>
              <a:gd name="T96" fmla="*/ 2147483647 w 1227"/>
              <a:gd name="T97" fmla="*/ 2147483647 h 979"/>
              <a:gd name="T98" fmla="*/ 2147483647 w 1227"/>
              <a:gd name="T99" fmla="*/ 2147483647 h 979"/>
              <a:gd name="T100" fmla="*/ 2147483647 w 1227"/>
              <a:gd name="T101" fmla="*/ 2147483647 h 979"/>
              <a:gd name="T102" fmla="*/ 2147483647 w 1227"/>
              <a:gd name="T103" fmla="*/ 2147483647 h 979"/>
              <a:gd name="T104" fmla="*/ 2147483647 w 1227"/>
              <a:gd name="T105" fmla="*/ 2147483647 h 979"/>
              <a:gd name="T106" fmla="*/ 2147483647 w 1227"/>
              <a:gd name="T107" fmla="*/ 2147483647 h 979"/>
              <a:gd name="T108" fmla="*/ 2147483647 w 1227"/>
              <a:gd name="T109" fmla="*/ 2147483647 h 979"/>
              <a:gd name="T110" fmla="*/ 2147483647 w 1227"/>
              <a:gd name="T111" fmla="*/ 2147483647 h 979"/>
              <a:gd name="T112" fmla="*/ 2147483647 w 1227"/>
              <a:gd name="T113" fmla="*/ 2147483647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44" name="Freeform 528"/>
          <p:cNvSpPr>
            <a:spLocks/>
          </p:cNvSpPr>
          <p:nvPr>
            <p:custDataLst>
              <p:tags r:id="rId364"/>
            </p:custDataLst>
          </p:nvPr>
        </p:nvSpPr>
        <p:spPr bwMode="auto">
          <a:xfrm>
            <a:off x="4322763" y="2890292"/>
            <a:ext cx="57150" cy="57150"/>
          </a:xfrm>
          <a:custGeom>
            <a:avLst/>
            <a:gdLst>
              <a:gd name="T0" fmla="*/ 2147483647 w 146"/>
              <a:gd name="T1" fmla="*/ 2147483647 h 81"/>
              <a:gd name="T2" fmla="*/ 2147483647 w 146"/>
              <a:gd name="T3" fmla="*/ 2147483647 h 81"/>
              <a:gd name="T4" fmla="*/ 2147483647 w 146"/>
              <a:gd name="T5" fmla="*/ 2147483647 h 81"/>
              <a:gd name="T6" fmla="*/ 2147483647 w 146"/>
              <a:gd name="T7" fmla="*/ 2147483647 h 81"/>
              <a:gd name="T8" fmla="*/ 2147483647 w 146"/>
              <a:gd name="T9" fmla="*/ 2147483647 h 81"/>
              <a:gd name="T10" fmla="*/ 2147483647 w 146"/>
              <a:gd name="T11" fmla="*/ 2147483647 h 81"/>
              <a:gd name="T12" fmla="*/ 2147483647 w 146"/>
              <a:gd name="T13" fmla="*/ 2147483647 h 81"/>
              <a:gd name="T14" fmla="*/ 2147483647 w 146"/>
              <a:gd name="T15" fmla="*/ 2147483647 h 81"/>
              <a:gd name="T16" fmla="*/ 2147483647 w 146"/>
              <a:gd name="T17" fmla="*/ 2147483647 h 81"/>
              <a:gd name="T18" fmla="*/ 2147483647 w 146"/>
              <a:gd name="T19" fmla="*/ 2147483647 h 81"/>
              <a:gd name="T20" fmla="*/ 2147483647 w 146"/>
              <a:gd name="T21" fmla="*/ 2147483647 h 81"/>
              <a:gd name="T22" fmla="*/ 2147483647 w 146"/>
              <a:gd name="T23" fmla="*/ 2147483647 h 81"/>
              <a:gd name="T24" fmla="*/ 2147483647 w 146"/>
              <a:gd name="T25" fmla="*/ 2147483647 h 81"/>
              <a:gd name="T26" fmla="*/ 2147483647 w 146"/>
              <a:gd name="T27" fmla="*/ 2147483647 h 81"/>
              <a:gd name="T28" fmla="*/ 0 w 146"/>
              <a:gd name="T29" fmla="*/ 2147483647 h 81"/>
              <a:gd name="T30" fmla="*/ 0 w 146"/>
              <a:gd name="T31" fmla="*/ 2147483647 h 81"/>
              <a:gd name="T32" fmla="*/ 0 w 146"/>
              <a:gd name="T33" fmla="*/ 2147483647 h 81"/>
              <a:gd name="T34" fmla="*/ 0 w 146"/>
              <a:gd name="T35" fmla="*/ 2147483647 h 81"/>
              <a:gd name="T36" fmla="*/ 0 w 146"/>
              <a:gd name="T37" fmla="*/ 2147483647 h 81"/>
              <a:gd name="T38" fmla="*/ 2147483647 w 146"/>
              <a:gd name="T39" fmla="*/ 2147483647 h 81"/>
              <a:gd name="T40" fmla="*/ 2147483647 w 146"/>
              <a:gd name="T41" fmla="*/ 2147483647 h 81"/>
              <a:gd name="T42" fmla="*/ 2147483647 w 146"/>
              <a:gd name="T43" fmla="*/ 2147483647 h 81"/>
              <a:gd name="T44" fmla="*/ 2147483647 w 146"/>
              <a:gd name="T45" fmla="*/ 2147483647 h 81"/>
              <a:gd name="T46" fmla="*/ 2147483647 w 146"/>
              <a:gd name="T47" fmla="*/ 2147483647 h 81"/>
              <a:gd name="T48" fmla="*/ 2147483647 w 146"/>
              <a:gd name="T49" fmla="*/ 2147483647 h 81"/>
              <a:gd name="T50" fmla="*/ 2147483647 w 146"/>
              <a:gd name="T51" fmla="*/ 2147483647 h 81"/>
              <a:gd name="T52" fmla="*/ 2147483647 w 146"/>
              <a:gd name="T53" fmla="*/ 2147483647 h 81"/>
              <a:gd name="T54" fmla="*/ 2147483647 w 146"/>
              <a:gd name="T55" fmla="*/ 2147483647 h 81"/>
              <a:gd name="T56" fmla="*/ 2147483647 w 146"/>
              <a:gd name="T57" fmla="*/ 0 h 81"/>
              <a:gd name="T58" fmla="*/ 2147483647 w 146"/>
              <a:gd name="T59" fmla="*/ 2147483647 h 81"/>
              <a:gd name="T60" fmla="*/ 2147483647 w 146"/>
              <a:gd name="T61" fmla="*/ 2147483647 h 81"/>
              <a:gd name="T62" fmla="*/ 2147483647 w 146"/>
              <a:gd name="T63" fmla="*/ 2147483647 h 81"/>
              <a:gd name="T64" fmla="*/ 2147483647 w 146"/>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45" name="Freeform 529"/>
          <p:cNvSpPr>
            <a:spLocks/>
          </p:cNvSpPr>
          <p:nvPr>
            <p:custDataLst>
              <p:tags r:id="rId365"/>
            </p:custDataLst>
          </p:nvPr>
        </p:nvSpPr>
        <p:spPr bwMode="auto">
          <a:xfrm>
            <a:off x="4062413" y="3103017"/>
            <a:ext cx="15875" cy="57150"/>
          </a:xfrm>
          <a:custGeom>
            <a:avLst/>
            <a:gdLst>
              <a:gd name="T0" fmla="*/ 2147483647 w 34"/>
              <a:gd name="T1" fmla="*/ 2147483647 h 49"/>
              <a:gd name="T2" fmla="*/ 2147483647 w 34"/>
              <a:gd name="T3" fmla="*/ 2147483647 h 49"/>
              <a:gd name="T4" fmla="*/ 2147483647 w 34"/>
              <a:gd name="T5" fmla="*/ 2147483647 h 49"/>
              <a:gd name="T6" fmla="*/ 2147483647 w 34"/>
              <a:gd name="T7" fmla="*/ 2147483647 h 49"/>
              <a:gd name="T8" fmla="*/ 2147483647 w 34"/>
              <a:gd name="T9" fmla="*/ 2147483647 h 49"/>
              <a:gd name="T10" fmla="*/ 2147483647 w 34"/>
              <a:gd name="T11" fmla="*/ 2147483647 h 49"/>
              <a:gd name="T12" fmla="*/ 2147483647 w 34"/>
              <a:gd name="T13" fmla="*/ 2147483647 h 49"/>
              <a:gd name="T14" fmla="*/ 2147483647 w 34"/>
              <a:gd name="T15" fmla="*/ 2147483647 h 49"/>
              <a:gd name="T16" fmla="*/ 2147483647 w 34"/>
              <a:gd name="T17" fmla="*/ 0 h 49"/>
              <a:gd name="T18" fmla="*/ 2147483647 w 34"/>
              <a:gd name="T19" fmla="*/ 0 h 49"/>
              <a:gd name="T20" fmla="*/ 0 w 34"/>
              <a:gd name="T21" fmla="*/ 0 h 49"/>
              <a:gd name="T22" fmla="*/ 2147483647 w 34"/>
              <a:gd name="T23" fmla="*/ 2147483647 h 49"/>
              <a:gd name="T24" fmla="*/ 2147483647 w 34"/>
              <a:gd name="T25" fmla="*/ 2147483647 h 49"/>
              <a:gd name="T26" fmla="*/ 2147483647 w 34"/>
              <a:gd name="T27" fmla="*/ 2147483647 h 49"/>
              <a:gd name="T28" fmla="*/ 2147483647 w 34"/>
              <a:gd name="T29" fmla="*/ 2147483647 h 49"/>
              <a:gd name="T30" fmla="*/ 2147483647 w 34"/>
              <a:gd name="T31" fmla="*/ 2147483647 h 49"/>
              <a:gd name="T32" fmla="*/ 2147483647 w 34"/>
              <a:gd name="T33" fmla="*/ 2147483647 h 49"/>
              <a:gd name="T34" fmla="*/ 2147483647 w 34"/>
              <a:gd name="T35" fmla="*/ 2147483647 h 49"/>
              <a:gd name="T36" fmla="*/ 2147483647 w 34"/>
              <a:gd name="T37" fmla="*/ 2147483647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46" name="Freeform 530"/>
          <p:cNvSpPr>
            <a:spLocks/>
          </p:cNvSpPr>
          <p:nvPr>
            <p:custDataLst>
              <p:tags r:id="rId366"/>
            </p:custDataLst>
          </p:nvPr>
        </p:nvSpPr>
        <p:spPr bwMode="auto">
          <a:xfrm>
            <a:off x="3654425" y="3449092"/>
            <a:ext cx="28575" cy="57150"/>
          </a:xfrm>
          <a:custGeom>
            <a:avLst/>
            <a:gdLst>
              <a:gd name="T0" fmla="*/ 2147483647 w 60"/>
              <a:gd name="T1" fmla="*/ 0 h 74"/>
              <a:gd name="T2" fmla="*/ 2147483647 w 60"/>
              <a:gd name="T3" fmla="*/ 2147483647 h 74"/>
              <a:gd name="T4" fmla="*/ 2147483647 w 60"/>
              <a:gd name="T5" fmla="*/ 2147483647 h 74"/>
              <a:gd name="T6" fmla="*/ 2147483647 w 60"/>
              <a:gd name="T7" fmla="*/ 2147483647 h 74"/>
              <a:gd name="T8" fmla="*/ 2147483647 w 60"/>
              <a:gd name="T9" fmla="*/ 2147483647 h 74"/>
              <a:gd name="T10" fmla="*/ 2147483647 w 60"/>
              <a:gd name="T11" fmla="*/ 2147483647 h 74"/>
              <a:gd name="T12" fmla="*/ 2147483647 w 60"/>
              <a:gd name="T13" fmla="*/ 2147483647 h 74"/>
              <a:gd name="T14" fmla="*/ 2147483647 w 60"/>
              <a:gd name="T15" fmla="*/ 2147483647 h 74"/>
              <a:gd name="T16" fmla="*/ 2147483647 w 60"/>
              <a:gd name="T17" fmla="*/ 2147483647 h 74"/>
              <a:gd name="T18" fmla="*/ 2147483647 w 60"/>
              <a:gd name="T19" fmla="*/ 2147483647 h 74"/>
              <a:gd name="T20" fmla="*/ 2147483647 w 60"/>
              <a:gd name="T21" fmla="*/ 2147483647 h 74"/>
              <a:gd name="T22" fmla="*/ 2147483647 w 60"/>
              <a:gd name="T23" fmla="*/ 2147483647 h 74"/>
              <a:gd name="T24" fmla="*/ 2147483647 w 60"/>
              <a:gd name="T25" fmla="*/ 2147483647 h 74"/>
              <a:gd name="T26" fmla="*/ 2147483647 w 60"/>
              <a:gd name="T27" fmla="*/ 2147483647 h 74"/>
              <a:gd name="T28" fmla="*/ 0 w 60"/>
              <a:gd name="T29" fmla="*/ 2147483647 h 74"/>
              <a:gd name="T30" fmla="*/ 2147483647 w 60"/>
              <a:gd name="T31" fmla="*/ 2147483647 h 74"/>
              <a:gd name="T32" fmla="*/ 2147483647 w 60"/>
              <a:gd name="T33" fmla="*/ 2147483647 h 74"/>
              <a:gd name="T34" fmla="*/ 2147483647 w 60"/>
              <a:gd name="T35" fmla="*/ 2147483647 h 74"/>
              <a:gd name="T36" fmla="*/ 2147483647 w 60"/>
              <a:gd name="T37" fmla="*/ 2147483647 h 74"/>
              <a:gd name="T38" fmla="*/ 2147483647 w 60"/>
              <a:gd name="T39" fmla="*/ 2147483647 h 74"/>
              <a:gd name="T40" fmla="*/ 2147483647 w 60"/>
              <a:gd name="T41" fmla="*/ 2147483647 h 74"/>
              <a:gd name="T42" fmla="*/ 2147483647 w 60"/>
              <a:gd name="T43" fmla="*/ 2147483647 h 74"/>
              <a:gd name="T44" fmla="*/ 2147483647 w 60"/>
              <a:gd name="T45" fmla="*/ 2147483647 h 74"/>
              <a:gd name="T46" fmla="*/ 2147483647 w 60"/>
              <a:gd name="T47" fmla="*/ 0 h 74"/>
              <a:gd name="T48" fmla="*/ 2147483647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47" name="Freeform 531"/>
          <p:cNvSpPr>
            <a:spLocks/>
          </p:cNvSpPr>
          <p:nvPr>
            <p:custDataLst>
              <p:tags r:id="rId367"/>
            </p:custDataLst>
          </p:nvPr>
        </p:nvSpPr>
        <p:spPr bwMode="auto">
          <a:xfrm>
            <a:off x="3595688" y="3464967"/>
            <a:ext cx="23812" cy="60325"/>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0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2147483647 h 45"/>
              <a:gd name="T30" fmla="*/ 2147483647 w 47"/>
              <a:gd name="T31" fmla="*/ 2147483647 h 45"/>
              <a:gd name="T32" fmla="*/ 2147483647 w 47"/>
              <a:gd name="T33" fmla="*/ 2147483647 h 45"/>
              <a:gd name="T34" fmla="*/ 2147483647 w 47"/>
              <a:gd name="T35" fmla="*/ 2147483647 h 45"/>
              <a:gd name="T36" fmla="*/ 0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48" name="Freeform 532"/>
          <p:cNvSpPr>
            <a:spLocks/>
          </p:cNvSpPr>
          <p:nvPr>
            <p:custDataLst>
              <p:tags r:id="rId368"/>
            </p:custDataLst>
          </p:nvPr>
        </p:nvSpPr>
        <p:spPr bwMode="auto">
          <a:xfrm>
            <a:off x="3570288" y="3458617"/>
            <a:ext cx="6350" cy="57150"/>
          </a:xfrm>
          <a:custGeom>
            <a:avLst/>
            <a:gdLst>
              <a:gd name="T0" fmla="*/ 2147483647 w 26"/>
              <a:gd name="T1" fmla="*/ 2147483647 h 36"/>
              <a:gd name="T2" fmla="*/ 2147483647 w 26"/>
              <a:gd name="T3" fmla="*/ 2147483647 h 36"/>
              <a:gd name="T4" fmla="*/ 2147483647 w 26"/>
              <a:gd name="T5" fmla="*/ 2147483647 h 36"/>
              <a:gd name="T6" fmla="*/ 2147483647 w 26"/>
              <a:gd name="T7" fmla="*/ 2147483647 h 36"/>
              <a:gd name="T8" fmla="*/ 0 w 26"/>
              <a:gd name="T9" fmla="*/ 0 h 36"/>
              <a:gd name="T10" fmla="*/ 2147483647 w 26"/>
              <a:gd name="T11" fmla="*/ 0 h 36"/>
              <a:gd name="T12" fmla="*/ 2147483647 w 26"/>
              <a:gd name="T13" fmla="*/ 2147483647 h 36"/>
              <a:gd name="T14" fmla="*/ 2147483647 w 26"/>
              <a:gd name="T15" fmla="*/ 2147483647 h 36"/>
              <a:gd name="T16" fmla="*/ 2147483647 w 26"/>
              <a:gd name="T17" fmla="*/ 2147483647 h 36"/>
              <a:gd name="T18" fmla="*/ 2147483647 w 26"/>
              <a:gd name="T19" fmla="*/ 2147483647 h 36"/>
              <a:gd name="T20" fmla="*/ 2147483647 w 26"/>
              <a:gd name="T21" fmla="*/ 2147483647 h 36"/>
              <a:gd name="T22" fmla="*/ 2147483647 w 26"/>
              <a:gd name="T23" fmla="*/ 2147483647 h 36"/>
              <a:gd name="T24" fmla="*/ 2147483647 w 26"/>
              <a:gd name="T25" fmla="*/ 2147483647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49" name="Freeform 533"/>
          <p:cNvSpPr>
            <a:spLocks/>
          </p:cNvSpPr>
          <p:nvPr>
            <p:custDataLst>
              <p:tags r:id="rId369"/>
            </p:custDataLst>
          </p:nvPr>
        </p:nvSpPr>
        <p:spPr bwMode="auto">
          <a:xfrm>
            <a:off x="4841875" y="3187154"/>
            <a:ext cx="174625" cy="158750"/>
          </a:xfrm>
          <a:custGeom>
            <a:avLst/>
            <a:gdLst>
              <a:gd name="T0" fmla="*/ 2147483647 w 405"/>
              <a:gd name="T1" fmla="*/ 2147483647 h 302"/>
              <a:gd name="T2" fmla="*/ 2147483647 w 405"/>
              <a:gd name="T3" fmla="*/ 2147483647 h 302"/>
              <a:gd name="T4" fmla="*/ 2147483647 w 405"/>
              <a:gd name="T5" fmla="*/ 2147483647 h 302"/>
              <a:gd name="T6" fmla="*/ 2147483647 w 405"/>
              <a:gd name="T7" fmla="*/ 2147483647 h 302"/>
              <a:gd name="T8" fmla="*/ 2147483647 w 405"/>
              <a:gd name="T9" fmla="*/ 2147483647 h 302"/>
              <a:gd name="T10" fmla="*/ 2147483647 w 405"/>
              <a:gd name="T11" fmla="*/ 2147483647 h 302"/>
              <a:gd name="T12" fmla="*/ 2147483647 w 405"/>
              <a:gd name="T13" fmla="*/ 2147483647 h 302"/>
              <a:gd name="T14" fmla="*/ 2147483647 w 405"/>
              <a:gd name="T15" fmla="*/ 2147483647 h 302"/>
              <a:gd name="T16" fmla="*/ 2147483647 w 405"/>
              <a:gd name="T17" fmla="*/ 2147483647 h 302"/>
              <a:gd name="T18" fmla="*/ 2147483647 w 405"/>
              <a:gd name="T19" fmla="*/ 2147483647 h 302"/>
              <a:gd name="T20" fmla="*/ 2147483647 w 405"/>
              <a:gd name="T21" fmla="*/ 2147483647 h 302"/>
              <a:gd name="T22" fmla="*/ 2147483647 w 405"/>
              <a:gd name="T23" fmla="*/ 2147483647 h 302"/>
              <a:gd name="T24" fmla="*/ 2147483647 w 405"/>
              <a:gd name="T25" fmla="*/ 2147483647 h 302"/>
              <a:gd name="T26" fmla="*/ 2147483647 w 405"/>
              <a:gd name="T27" fmla="*/ 2147483647 h 302"/>
              <a:gd name="T28" fmla="*/ 2147483647 w 405"/>
              <a:gd name="T29" fmla="*/ 2147483647 h 302"/>
              <a:gd name="T30" fmla="*/ 2147483647 w 405"/>
              <a:gd name="T31" fmla="*/ 2147483647 h 302"/>
              <a:gd name="T32" fmla="*/ 2147483647 w 405"/>
              <a:gd name="T33" fmla="*/ 2147483647 h 302"/>
              <a:gd name="T34" fmla="*/ 2147483647 w 405"/>
              <a:gd name="T35" fmla="*/ 2147483647 h 302"/>
              <a:gd name="T36" fmla="*/ 2147483647 w 405"/>
              <a:gd name="T37" fmla="*/ 2147483647 h 302"/>
              <a:gd name="T38" fmla="*/ 2147483647 w 405"/>
              <a:gd name="T39" fmla="*/ 2147483647 h 302"/>
              <a:gd name="T40" fmla="*/ 2147483647 w 405"/>
              <a:gd name="T41" fmla="*/ 2147483647 h 302"/>
              <a:gd name="T42" fmla="*/ 2147483647 w 405"/>
              <a:gd name="T43" fmla="*/ 2147483647 h 302"/>
              <a:gd name="T44" fmla="*/ 2147483647 w 405"/>
              <a:gd name="T45" fmla="*/ 2147483647 h 302"/>
              <a:gd name="T46" fmla="*/ 2147483647 w 405"/>
              <a:gd name="T47" fmla="*/ 2147483647 h 302"/>
              <a:gd name="T48" fmla="*/ 2147483647 w 405"/>
              <a:gd name="T49" fmla="*/ 2147483647 h 302"/>
              <a:gd name="T50" fmla="*/ 2147483647 w 405"/>
              <a:gd name="T51" fmla="*/ 2147483647 h 302"/>
              <a:gd name="T52" fmla="*/ 2147483647 w 405"/>
              <a:gd name="T53" fmla="*/ 2147483647 h 302"/>
              <a:gd name="T54" fmla="*/ 2147483647 w 405"/>
              <a:gd name="T55" fmla="*/ 2147483647 h 302"/>
              <a:gd name="T56" fmla="*/ 2147483647 w 405"/>
              <a:gd name="T57" fmla="*/ 2147483647 h 302"/>
              <a:gd name="T58" fmla="*/ 2147483647 w 405"/>
              <a:gd name="T59" fmla="*/ 2147483647 h 302"/>
              <a:gd name="T60" fmla="*/ 2147483647 w 405"/>
              <a:gd name="T61" fmla="*/ 2147483647 h 302"/>
              <a:gd name="T62" fmla="*/ 2147483647 w 405"/>
              <a:gd name="T63" fmla="*/ 2147483647 h 302"/>
              <a:gd name="T64" fmla="*/ 2147483647 w 405"/>
              <a:gd name="T65" fmla="*/ 2147483647 h 302"/>
              <a:gd name="T66" fmla="*/ 2147483647 w 405"/>
              <a:gd name="T67" fmla="*/ 2147483647 h 302"/>
              <a:gd name="T68" fmla="*/ 2147483647 w 405"/>
              <a:gd name="T69" fmla="*/ 2147483647 h 302"/>
              <a:gd name="T70" fmla="*/ 2147483647 w 405"/>
              <a:gd name="T71" fmla="*/ 2147483647 h 302"/>
              <a:gd name="T72" fmla="*/ 2147483647 w 405"/>
              <a:gd name="T73" fmla="*/ 2147483647 h 302"/>
              <a:gd name="T74" fmla="*/ 2147483647 w 405"/>
              <a:gd name="T75" fmla="*/ 2147483647 h 302"/>
              <a:gd name="T76" fmla="*/ 2147483647 w 405"/>
              <a:gd name="T77" fmla="*/ 2147483647 h 302"/>
              <a:gd name="T78" fmla="*/ 2147483647 w 405"/>
              <a:gd name="T79" fmla="*/ 2147483647 h 302"/>
              <a:gd name="T80" fmla="*/ 2147483647 w 405"/>
              <a:gd name="T81" fmla="*/ 2147483647 h 302"/>
              <a:gd name="T82" fmla="*/ 2147483647 w 405"/>
              <a:gd name="T83" fmla="*/ 2147483647 h 302"/>
              <a:gd name="T84" fmla="*/ 2147483647 w 405"/>
              <a:gd name="T85" fmla="*/ 2147483647 h 302"/>
              <a:gd name="T86" fmla="*/ 2147483647 w 405"/>
              <a:gd name="T87" fmla="*/ 2147483647 h 302"/>
              <a:gd name="T88" fmla="*/ 2147483647 w 405"/>
              <a:gd name="T89" fmla="*/ 2147483647 h 302"/>
              <a:gd name="T90" fmla="*/ 2147483647 w 405"/>
              <a:gd name="T91" fmla="*/ 2147483647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GB"/>
          </a:p>
        </p:txBody>
      </p:sp>
      <p:sp>
        <p:nvSpPr>
          <p:cNvPr id="950" name="Freeform 534"/>
          <p:cNvSpPr>
            <a:spLocks/>
          </p:cNvSpPr>
          <p:nvPr>
            <p:custDataLst>
              <p:tags r:id="rId370"/>
            </p:custDataLst>
          </p:nvPr>
        </p:nvSpPr>
        <p:spPr bwMode="auto">
          <a:xfrm>
            <a:off x="6935788" y="3568154"/>
            <a:ext cx="42862" cy="79375"/>
          </a:xfrm>
          <a:custGeom>
            <a:avLst/>
            <a:gdLst>
              <a:gd name="T0" fmla="*/ 2147483647 w 100"/>
              <a:gd name="T1" fmla="*/ 2147483647 h 155"/>
              <a:gd name="T2" fmla="*/ 2147483647 w 100"/>
              <a:gd name="T3" fmla="*/ 2147483647 h 155"/>
              <a:gd name="T4" fmla="*/ 2147483647 w 100"/>
              <a:gd name="T5" fmla="*/ 2147483647 h 155"/>
              <a:gd name="T6" fmla="*/ 2147483647 w 100"/>
              <a:gd name="T7" fmla="*/ 2147483647 h 155"/>
              <a:gd name="T8" fmla="*/ 2147483647 w 100"/>
              <a:gd name="T9" fmla="*/ 2147483647 h 155"/>
              <a:gd name="T10" fmla="*/ 2147483647 w 100"/>
              <a:gd name="T11" fmla="*/ 2147483647 h 155"/>
              <a:gd name="T12" fmla="*/ 2147483647 w 100"/>
              <a:gd name="T13" fmla="*/ 2147483647 h 155"/>
              <a:gd name="T14" fmla="*/ 2147483647 w 100"/>
              <a:gd name="T15" fmla="*/ 2147483647 h 155"/>
              <a:gd name="T16" fmla="*/ 2147483647 w 100"/>
              <a:gd name="T17" fmla="*/ 2147483647 h 155"/>
              <a:gd name="T18" fmla="*/ 2147483647 w 100"/>
              <a:gd name="T19" fmla="*/ 2147483647 h 155"/>
              <a:gd name="T20" fmla="*/ 2147483647 w 100"/>
              <a:gd name="T21" fmla="*/ 2147483647 h 155"/>
              <a:gd name="T22" fmla="*/ 2147483647 w 100"/>
              <a:gd name="T23" fmla="*/ 2147483647 h 155"/>
              <a:gd name="T24" fmla="*/ 2147483647 w 100"/>
              <a:gd name="T25" fmla="*/ 2147483647 h 155"/>
              <a:gd name="T26" fmla="*/ 2147483647 w 100"/>
              <a:gd name="T27" fmla="*/ 2147483647 h 155"/>
              <a:gd name="T28" fmla="*/ 2147483647 w 100"/>
              <a:gd name="T29" fmla="*/ 2147483647 h 155"/>
              <a:gd name="T30" fmla="*/ 2147483647 w 100"/>
              <a:gd name="T31" fmla="*/ 2147483647 h 155"/>
              <a:gd name="T32" fmla="*/ 2147483647 w 100"/>
              <a:gd name="T33" fmla="*/ 2147483647 h 155"/>
              <a:gd name="T34" fmla="*/ 2147483647 w 100"/>
              <a:gd name="T35" fmla="*/ 2147483647 h 155"/>
              <a:gd name="T36" fmla="*/ 2147483647 w 100"/>
              <a:gd name="T37" fmla="*/ 2147483647 h 155"/>
              <a:gd name="T38" fmla="*/ 2147483647 w 100"/>
              <a:gd name="T39" fmla="*/ 2147483647 h 155"/>
              <a:gd name="T40" fmla="*/ 2147483647 w 100"/>
              <a:gd name="T41" fmla="*/ 2147483647 h 155"/>
              <a:gd name="T42" fmla="*/ 2147483647 w 100"/>
              <a:gd name="T43" fmla="*/ 2147483647 h 155"/>
              <a:gd name="T44" fmla="*/ 2147483647 w 100"/>
              <a:gd name="T45" fmla="*/ 2147483647 h 155"/>
              <a:gd name="T46" fmla="*/ 0 w 100"/>
              <a:gd name="T47" fmla="*/ 2147483647 h 155"/>
              <a:gd name="T48" fmla="*/ 0 w 100"/>
              <a:gd name="T49" fmla="*/ 2147483647 h 155"/>
              <a:gd name="T50" fmla="*/ 0 w 100"/>
              <a:gd name="T51" fmla="*/ 2147483647 h 155"/>
              <a:gd name="T52" fmla="*/ 0 w 100"/>
              <a:gd name="T53" fmla="*/ 2147483647 h 155"/>
              <a:gd name="T54" fmla="*/ 0 w 100"/>
              <a:gd name="T55" fmla="*/ 2147483647 h 155"/>
              <a:gd name="T56" fmla="*/ 0 w 100"/>
              <a:gd name="T57" fmla="*/ 2147483647 h 155"/>
              <a:gd name="T58" fmla="*/ 2147483647 w 100"/>
              <a:gd name="T59" fmla="*/ 2147483647 h 155"/>
              <a:gd name="T60" fmla="*/ 2147483647 w 100"/>
              <a:gd name="T61" fmla="*/ 2147483647 h 155"/>
              <a:gd name="T62" fmla="*/ 2147483647 w 100"/>
              <a:gd name="T63" fmla="*/ 2147483647 h 155"/>
              <a:gd name="T64" fmla="*/ 2147483647 w 100"/>
              <a:gd name="T65" fmla="*/ 2147483647 h 155"/>
              <a:gd name="T66" fmla="*/ 2147483647 w 100"/>
              <a:gd name="T67" fmla="*/ 2147483647 h 155"/>
              <a:gd name="T68" fmla="*/ 2147483647 w 100"/>
              <a:gd name="T69" fmla="*/ 2147483647 h 155"/>
              <a:gd name="T70" fmla="*/ 2147483647 w 100"/>
              <a:gd name="T71" fmla="*/ 2147483647 h 155"/>
              <a:gd name="T72" fmla="*/ 2147483647 w 100"/>
              <a:gd name="T73" fmla="*/ 2147483647 h 155"/>
              <a:gd name="T74" fmla="*/ 2147483647 w 100"/>
              <a:gd name="T75" fmla="*/ 2147483647 h 155"/>
              <a:gd name="T76" fmla="*/ 2147483647 w 100"/>
              <a:gd name="T77" fmla="*/ 2147483647 h 155"/>
              <a:gd name="T78" fmla="*/ 2147483647 w 100"/>
              <a:gd name="T79" fmla="*/ 0 h 155"/>
              <a:gd name="T80" fmla="*/ 2147483647 w 100"/>
              <a:gd name="T81" fmla="*/ 0 h 155"/>
              <a:gd name="T82" fmla="*/ 2147483647 w 100"/>
              <a:gd name="T83" fmla="*/ 0 h 155"/>
              <a:gd name="T84" fmla="*/ 2147483647 w 100"/>
              <a:gd name="T85" fmla="*/ 2147483647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GB"/>
          </a:p>
        </p:txBody>
      </p:sp>
      <p:grpSp>
        <p:nvGrpSpPr>
          <p:cNvPr id="951" name="Group 535"/>
          <p:cNvGrpSpPr>
            <a:grpSpLocks/>
          </p:cNvGrpSpPr>
          <p:nvPr>
            <p:custDataLst>
              <p:tags r:id="rId371"/>
            </p:custDataLst>
          </p:nvPr>
        </p:nvGrpSpPr>
        <p:grpSpPr bwMode="auto">
          <a:xfrm>
            <a:off x="4583113" y="3036342"/>
            <a:ext cx="482600" cy="201612"/>
            <a:chOff x="3289" y="1830"/>
            <a:chExt cx="363" cy="128"/>
          </a:xfrm>
          <a:solidFill>
            <a:srgbClr val="C0C0C0"/>
          </a:solidFill>
        </p:grpSpPr>
        <p:sp>
          <p:nvSpPr>
            <p:cNvPr id="952" name="Freeform 536"/>
            <p:cNvSpPr>
              <a:spLocks/>
            </p:cNvSpPr>
            <p:nvPr/>
          </p:nvSpPr>
          <p:spPr bwMode="auto">
            <a:xfrm>
              <a:off x="3289" y="1871"/>
              <a:ext cx="4" cy="3"/>
            </a:xfrm>
            <a:custGeom>
              <a:avLst/>
              <a:gdLst>
                <a:gd name="T0" fmla="*/ 1 w 13"/>
                <a:gd name="T1" fmla="*/ 0 h 7"/>
                <a:gd name="T2" fmla="*/ 1 w 13"/>
                <a:gd name="T3" fmla="*/ 0 h 7"/>
                <a:gd name="T4" fmla="*/ 1 w 13"/>
                <a:gd name="T5" fmla="*/ 0 h 7"/>
                <a:gd name="T6" fmla="*/ 0 w 13"/>
                <a:gd name="T7" fmla="*/ 1 h 7"/>
                <a:gd name="T8" fmla="*/ 0 w 13"/>
                <a:gd name="T9" fmla="*/ 1 h 7"/>
                <a:gd name="T10" fmla="*/ 1 w 13"/>
                <a:gd name="T11" fmla="*/ 0 h 7"/>
                <a:gd name="T12" fmla="*/ 1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953" name="Freeform 537"/>
            <p:cNvSpPr>
              <a:spLocks/>
            </p:cNvSpPr>
            <p:nvPr/>
          </p:nvSpPr>
          <p:spPr bwMode="auto">
            <a:xfrm>
              <a:off x="3324" y="1937"/>
              <a:ext cx="10" cy="3"/>
            </a:xfrm>
            <a:custGeom>
              <a:avLst/>
              <a:gdLst>
                <a:gd name="T0" fmla="*/ 0 w 34"/>
                <a:gd name="T1" fmla="*/ 1 h 8"/>
                <a:gd name="T2" fmla="*/ 1 w 34"/>
                <a:gd name="T3" fmla="*/ 1 h 8"/>
                <a:gd name="T4" fmla="*/ 1 w 34"/>
                <a:gd name="T5" fmla="*/ 0 h 8"/>
                <a:gd name="T6" fmla="*/ 2 w 34"/>
                <a:gd name="T7" fmla="*/ 0 h 8"/>
                <a:gd name="T8" fmla="*/ 3 w 34"/>
                <a:gd name="T9" fmla="*/ 0 h 8"/>
                <a:gd name="T10" fmla="*/ 3 w 34"/>
                <a:gd name="T11" fmla="*/ 0 h 8"/>
                <a:gd name="T12" fmla="*/ 2 w 34"/>
                <a:gd name="T13" fmla="*/ 1 h 8"/>
                <a:gd name="T14" fmla="*/ 2 w 34"/>
                <a:gd name="T15" fmla="*/ 1 h 8"/>
                <a:gd name="T16" fmla="*/ 1 w 34"/>
                <a:gd name="T17" fmla="*/ 1 h 8"/>
                <a:gd name="T18" fmla="*/ 1 w 34"/>
                <a:gd name="T19" fmla="*/ 1 h 8"/>
                <a:gd name="T20" fmla="*/ 1 w 34"/>
                <a:gd name="T21" fmla="*/ 1 h 8"/>
                <a:gd name="T22" fmla="*/ 0 w 34"/>
                <a:gd name="T23" fmla="*/ 1 h 8"/>
                <a:gd name="T24" fmla="*/ 0 w 34"/>
                <a:gd name="T25" fmla="*/ 1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954" name="Freeform 538"/>
            <p:cNvSpPr>
              <a:spLocks/>
            </p:cNvSpPr>
            <p:nvPr/>
          </p:nvSpPr>
          <p:spPr bwMode="auto">
            <a:xfrm>
              <a:off x="3343" y="1948"/>
              <a:ext cx="4" cy="8"/>
            </a:xfrm>
            <a:custGeom>
              <a:avLst/>
              <a:gdLst>
                <a:gd name="T0" fmla="*/ 0 w 13"/>
                <a:gd name="T1" fmla="*/ 3 h 24"/>
                <a:gd name="T2" fmla="*/ 0 w 13"/>
                <a:gd name="T3" fmla="*/ 0 h 24"/>
                <a:gd name="T4" fmla="*/ 1 w 13"/>
                <a:gd name="T5" fmla="*/ 1 h 24"/>
                <a:gd name="T6" fmla="*/ 0 w 13"/>
                <a:gd name="T7" fmla="*/ 3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955" name="Freeform 539"/>
            <p:cNvSpPr>
              <a:spLocks/>
            </p:cNvSpPr>
            <p:nvPr/>
          </p:nvSpPr>
          <p:spPr bwMode="auto">
            <a:xfrm>
              <a:off x="3313" y="1834"/>
              <a:ext cx="34" cy="23"/>
            </a:xfrm>
            <a:custGeom>
              <a:avLst/>
              <a:gdLst>
                <a:gd name="T0" fmla="*/ 0 w 107"/>
                <a:gd name="T1" fmla="*/ 1 h 69"/>
                <a:gd name="T2" fmla="*/ 0 w 107"/>
                <a:gd name="T3" fmla="*/ 3 h 69"/>
                <a:gd name="T4" fmla="*/ 0 w 107"/>
                <a:gd name="T5" fmla="*/ 5 h 69"/>
                <a:gd name="T6" fmla="*/ 0 w 107"/>
                <a:gd name="T7" fmla="*/ 7 h 69"/>
                <a:gd name="T8" fmla="*/ 0 w 107"/>
                <a:gd name="T9" fmla="*/ 8 h 69"/>
                <a:gd name="T10" fmla="*/ 2 w 107"/>
                <a:gd name="T11" fmla="*/ 7 h 69"/>
                <a:gd name="T12" fmla="*/ 5 w 107"/>
                <a:gd name="T13" fmla="*/ 6 h 69"/>
                <a:gd name="T14" fmla="*/ 9 w 107"/>
                <a:gd name="T15" fmla="*/ 6 h 69"/>
                <a:gd name="T16" fmla="*/ 11 w 107"/>
                <a:gd name="T17" fmla="*/ 5 h 69"/>
                <a:gd name="T18" fmla="*/ 10 w 107"/>
                <a:gd name="T19" fmla="*/ 4 h 69"/>
                <a:gd name="T20" fmla="*/ 10 w 107"/>
                <a:gd name="T21" fmla="*/ 4 h 69"/>
                <a:gd name="T22" fmla="*/ 9 w 107"/>
                <a:gd name="T23" fmla="*/ 3 h 69"/>
                <a:gd name="T24" fmla="*/ 8 w 107"/>
                <a:gd name="T25" fmla="*/ 3 h 69"/>
                <a:gd name="T26" fmla="*/ 7 w 107"/>
                <a:gd name="T27" fmla="*/ 3 h 69"/>
                <a:gd name="T28" fmla="*/ 7 w 107"/>
                <a:gd name="T29" fmla="*/ 2 h 69"/>
                <a:gd name="T30" fmla="*/ 6 w 107"/>
                <a:gd name="T31" fmla="*/ 2 h 69"/>
                <a:gd name="T32" fmla="*/ 6 w 107"/>
                <a:gd name="T33" fmla="*/ 1 h 69"/>
                <a:gd name="T34" fmla="*/ 6 w 107"/>
                <a:gd name="T35" fmla="*/ 1 h 69"/>
                <a:gd name="T36" fmla="*/ 6 w 107"/>
                <a:gd name="T37" fmla="*/ 0 h 69"/>
                <a:gd name="T38" fmla="*/ 5 w 107"/>
                <a:gd name="T39" fmla="*/ 0 h 69"/>
                <a:gd name="T40" fmla="*/ 4 w 107"/>
                <a:gd name="T41" fmla="*/ 0 h 69"/>
                <a:gd name="T42" fmla="*/ 2 w 107"/>
                <a:gd name="T43" fmla="*/ 1 h 69"/>
                <a:gd name="T44" fmla="*/ 0 w 107"/>
                <a:gd name="T45" fmla="*/ 1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sp>
          <p:nvSpPr>
            <p:cNvPr id="956" name="Freeform 540"/>
            <p:cNvSpPr>
              <a:spLocks/>
            </p:cNvSpPr>
            <p:nvPr/>
          </p:nvSpPr>
          <p:spPr bwMode="auto">
            <a:xfrm>
              <a:off x="3302" y="1830"/>
              <a:ext cx="350" cy="128"/>
            </a:xfrm>
            <a:custGeom>
              <a:avLst/>
              <a:gdLst>
                <a:gd name="T0" fmla="*/ 106 w 1070"/>
                <a:gd name="T1" fmla="*/ 14 h 382"/>
                <a:gd name="T2" fmla="*/ 104 w 1070"/>
                <a:gd name="T3" fmla="*/ 12 h 382"/>
                <a:gd name="T4" fmla="*/ 103 w 1070"/>
                <a:gd name="T5" fmla="*/ 6 h 382"/>
                <a:gd name="T6" fmla="*/ 100 w 1070"/>
                <a:gd name="T7" fmla="*/ 4 h 382"/>
                <a:gd name="T8" fmla="*/ 87 w 1070"/>
                <a:gd name="T9" fmla="*/ 2 h 382"/>
                <a:gd name="T10" fmla="*/ 78 w 1070"/>
                <a:gd name="T11" fmla="*/ 6 h 382"/>
                <a:gd name="T12" fmla="*/ 73 w 1070"/>
                <a:gd name="T13" fmla="*/ 7 h 382"/>
                <a:gd name="T14" fmla="*/ 68 w 1070"/>
                <a:gd name="T15" fmla="*/ 7 h 382"/>
                <a:gd name="T16" fmla="*/ 65 w 1070"/>
                <a:gd name="T17" fmla="*/ 5 h 382"/>
                <a:gd name="T18" fmla="*/ 60 w 1070"/>
                <a:gd name="T19" fmla="*/ 4 h 382"/>
                <a:gd name="T20" fmla="*/ 56 w 1070"/>
                <a:gd name="T21" fmla="*/ 2 h 382"/>
                <a:gd name="T22" fmla="*/ 52 w 1070"/>
                <a:gd name="T23" fmla="*/ 2 h 382"/>
                <a:gd name="T24" fmla="*/ 50 w 1070"/>
                <a:gd name="T25" fmla="*/ 0 h 382"/>
                <a:gd name="T26" fmla="*/ 42 w 1070"/>
                <a:gd name="T27" fmla="*/ 2 h 382"/>
                <a:gd name="T28" fmla="*/ 32 w 1070"/>
                <a:gd name="T29" fmla="*/ 3 h 382"/>
                <a:gd name="T30" fmla="*/ 27 w 1070"/>
                <a:gd name="T31" fmla="*/ 5 h 382"/>
                <a:gd name="T32" fmla="*/ 15 w 1070"/>
                <a:gd name="T33" fmla="*/ 7 h 382"/>
                <a:gd name="T34" fmla="*/ 19 w 1070"/>
                <a:gd name="T35" fmla="*/ 8 h 382"/>
                <a:gd name="T36" fmla="*/ 18 w 1070"/>
                <a:gd name="T37" fmla="*/ 10 h 382"/>
                <a:gd name="T38" fmla="*/ 12 w 1070"/>
                <a:gd name="T39" fmla="*/ 10 h 382"/>
                <a:gd name="T40" fmla="*/ 5 w 1070"/>
                <a:gd name="T41" fmla="*/ 10 h 382"/>
                <a:gd name="T42" fmla="*/ 1 w 1070"/>
                <a:gd name="T43" fmla="*/ 12 h 382"/>
                <a:gd name="T44" fmla="*/ 0 w 1070"/>
                <a:gd name="T45" fmla="*/ 16 h 382"/>
                <a:gd name="T46" fmla="*/ 2 w 1070"/>
                <a:gd name="T47" fmla="*/ 19 h 382"/>
                <a:gd name="T48" fmla="*/ 2 w 1070"/>
                <a:gd name="T49" fmla="*/ 22 h 382"/>
                <a:gd name="T50" fmla="*/ 2 w 1070"/>
                <a:gd name="T51" fmla="*/ 23 h 382"/>
                <a:gd name="T52" fmla="*/ 5 w 1070"/>
                <a:gd name="T53" fmla="*/ 26 h 382"/>
                <a:gd name="T54" fmla="*/ 6 w 1070"/>
                <a:gd name="T55" fmla="*/ 29 h 382"/>
                <a:gd name="T56" fmla="*/ 8 w 1070"/>
                <a:gd name="T57" fmla="*/ 30 h 382"/>
                <a:gd name="T58" fmla="*/ 10 w 1070"/>
                <a:gd name="T59" fmla="*/ 33 h 382"/>
                <a:gd name="T60" fmla="*/ 22 w 1070"/>
                <a:gd name="T61" fmla="*/ 40 h 382"/>
                <a:gd name="T62" fmla="*/ 27 w 1070"/>
                <a:gd name="T63" fmla="*/ 42 h 382"/>
                <a:gd name="T64" fmla="*/ 28 w 1070"/>
                <a:gd name="T65" fmla="*/ 40 h 382"/>
                <a:gd name="T66" fmla="*/ 30 w 1070"/>
                <a:gd name="T67" fmla="*/ 38 h 382"/>
                <a:gd name="T68" fmla="*/ 32 w 1070"/>
                <a:gd name="T69" fmla="*/ 36 h 382"/>
                <a:gd name="T70" fmla="*/ 36 w 1070"/>
                <a:gd name="T71" fmla="*/ 36 h 382"/>
                <a:gd name="T72" fmla="*/ 39 w 1070"/>
                <a:gd name="T73" fmla="*/ 40 h 382"/>
                <a:gd name="T74" fmla="*/ 43 w 1070"/>
                <a:gd name="T75" fmla="*/ 42 h 382"/>
                <a:gd name="T76" fmla="*/ 48 w 1070"/>
                <a:gd name="T77" fmla="*/ 40 h 382"/>
                <a:gd name="T78" fmla="*/ 53 w 1070"/>
                <a:gd name="T79" fmla="*/ 38 h 382"/>
                <a:gd name="T80" fmla="*/ 56 w 1070"/>
                <a:gd name="T81" fmla="*/ 37 h 382"/>
                <a:gd name="T82" fmla="*/ 60 w 1070"/>
                <a:gd name="T83" fmla="*/ 37 h 382"/>
                <a:gd name="T84" fmla="*/ 61 w 1070"/>
                <a:gd name="T85" fmla="*/ 41 h 382"/>
                <a:gd name="T86" fmla="*/ 63 w 1070"/>
                <a:gd name="T87" fmla="*/ 42 h 382"/>
                <a:gd name="T88" fmla="*/ 66 w 1070"/>
                <a:gd name="T89" fmla="*/ 41 h 382"/>
                <a:gd name="T90" fmla="*/ 69 w 1070"/>
                <a:gd name="T91" fmla="*/ 38 h 382"/>
                <a:gd name="T92" fmla="*/ 80 w 1070"/>
                <a:gd name="T93" fmla="*/ 37 h 382"/>
                <a:gd name="T94" fmla="*/ 89 w 1070"/>
                <a:gd name="T95" fmla="*/ 36 h 382"/>
                <a:gd name="T96" fmla="*/ 98 w 1070"/>
                <a:gd name="T97" fmla="*/ 32 h 382"/>
                <a:gd name="T98" fmla="*/ 103 w 1070"/>
                <a:gd name="T99" fmla="*/ 32 h 382"/>
                <a:gd name="T100" fmla="*/ 108 w 1070"/>
                <a:gd name="T101" fmla="*/ 33 h 382"/>
                <a:gd name="T102" fmla="*/ 113 w 1070"/>
                <a:gd name="T103" fmla="*/ 35 h 382"/>
                <a:gd name="T104" fmla="*/ 113 w 1070"/>
                <a:gd name="T105" fmla="*/ 30 h 382"/>
                <a:gd name="T106" fmla="*/ 110 w 1070"/>
                <a:gd name="T107" fmla="*/ 24 h 382"/>
                <a:gd name="T108" fmla="*/ 109 w 1070"/>
                <a:gd name="T109" fmla="*/ 19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grp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nl-BE"/>
            </a:p>
          </p:txBody>
        </p:sp>
      </p:grpSp>
      <p:sp>
        <p:nvSpPr>
          <p:cNvPr id="957" name="Freeform 541"/>
          <p:cNvSpPr>
            <a:spLocks/>
          </p:cNvSpPr>
          <p:nvPr>
            <p:custDataLst>
              <p:tags r:id="rId372"/>
            </p:custDataLst>
          </p:nvPr>
        </p:nvSpPr>
        <p:spPr bwMode="auto">
          <a:xfrm>
            <a:off x="2571750" y="4188867"/>
            <a:ext cx="100013" cy="122237"/>
          </a:xfrm>
          <a:custGeom>
            <a:avLst/>
            <a:gdLst>
              <a:gd name="T0" fmla="*/ 2147483647 w 226"/>
              <a:gd name="T1" fmla="*/ 2147483647 h 237"/>
              <a:gd name="T2" fmla="*/ 2147483647 w 226"/>
              <a:gd name="T3" fmla="*/ 2147483647 h 237"/>
              <a:gd name="T4" fmla="*/ 2147483647 w 226"/>
              <a:gd name="T5" fmla="*/ 2147483647 h 237"/>
              <a:gd name="T6" fmla="*/ 2147483647 w 226"/>
              <a:gd name="T7" fmla="*/ 2147483647 h 237"/>
              <a:gd name="T8" fmla="*/ 2147483647 w 226"/>
              <a:gd name="T9" fmla="*/ 2147483647 h 237"/>
              <a:gd name="T10" fmla="*/ 2147483647 w 226"/>
              <a:gd name="T11" fmla="*/ 2147483647 h 237"/>
              <a:gd name="T12" fmla="*/ 2147483647 w 226"/>
              <a:gd name="T13" fmla="*/ 2147483647 h 237"/>
              <a:gd name="T14" fmla="*/ 2147483647 w 226"/>
              <a:gd name="T15" fmla="*/ 2147483647 h 237"/>
              <a:gd name="T16" fmla="*/ 2147483647 w 226"/>
              <a:gd name="T17" fmla="*/ 2147483647 h 237"/>
              <a:gd name="T18" fmla="*/ 2147483647 w 226"/>
              <a:gd name="T19" fmla="*/ 2147483647 h 237"/>
              <a:gd name="T20" fmla="*/ 2147483647 w 226"/>
              <a:gd name="T21" fmla="*/ 2147483647 h 237"/>
              <a:gd name="T22" fmla="*/ 2147483647 w 226"/>
              <a:gd name="T23" fmla="*/ 2147483647 h 237"/>
              <a:gd name="T24" fmla="*/ 2147483647 w 226"/>
              <a:gd name="T25" fmla="*/ 2147483647 h 237"/>
              <a:gd name="T26" fmla="*/ 2147483647 w 226"/>
              <a:gd name="T27" fmla="*/ 2147483647 h 237"/>
              <a:gd name="T28" fmla="*/ 2147483647 w 226"/>
              <a:gd name="T29" fmla="*/ 2147483647 h 237"/>
              <a:gd name="T30" fmla="*/ 2147483647 w 226"/>
              <a:gd name="T31" fmla="*/ 2147483647 h 237"/>
              <a:gd name="T32" fmla="*/ 2147483647 w 226"/>
              <a:gd name="T33" fmla="*/ 2147483647 h 237"/>
              <a:gd name="T34" fmla="*/ 2147483647 w 226"/>
              <a:gd name="T35" fmla="*/ 2147483647 h 237"/>
              <a:gd name="T36" fmla="*/ 2147483647 w 226"/>
              <a:gd name="T37" fmla="*/ 2147483647 h 237"/>
              <a:gd name="T38" fmla="*/ 2147483647 w 226"/>
              <a:gd name="T39" fmla="*/ 2147483647 h 237"/>
              <a:gd name="T40" fmla="*/ 2147483647 w 226"/>
              <a:gd name="T41" fmla="*/ 2147483647 h 237"/>
              <a:gd name="T42" fmla="*/ 2147483647 w 226"/>
              <a:gd name="T43" fmla="*/ 2147483647 h 237"/>
              <a:gd name="T44" fmla="*/ 2147483647 w 226"/>
              <a:gd name="T45" fmla="*/ 2147483647 h 237"/>
              <a:gd name="T46" fmla="*/ 2147483647 w 226"/>
              <a:gd name="T47" fmla="*/ 2147483647 h 237"/>
              <a:gd name="T48" fmla="*/ 2147483647 w 226"/>
              <a:gd name="T49" fmla="*/ 2147483647 h 237"/>
              <a:gd name="T50" fmla="*/ 2147483647 w 226"/>
              <a:gd name="T51" fmla="*/ 2147483647 h 237"/>
              <a:gd name="T52" fmla="*/ 2147483647 w 226"/>
              <a:gd name="T53" fmla="*/ 2147483647 h 237"/>
              <a:gd name="T54" fmla="*/ 2147483647 w 226"/>
              <a:gd name="T55" fmla="*/ 2147483647 h 237"/>
              <a:gd name="T56" fmla="*/ 2147483647 w 226"/>
              <a:gd name="T57" fmla="*/ 2147483647 h 237"/>
              <a:gd name="T58" fmla="*/ 0 w 226"/>
              <a:gd name="T59" fmla="*/ 2147483647 h 237"/>
              <a:gd name="T60" fmla="*/ 2147483647 w 226"/>
              <a:gd name="T61" fmla="*/ 2147483647 h 237"/>
              <a:gd name="T62" fmla="*/ 2147483647 w 226"/>
              <a:gd name="T63" fmla="*/ 2147483647 h 237"/>
              <a:gd name="T64" fmla="*/ 2147483647 w 226"/>
              <a:gd name="T65" fmla="*/ 2147483647 h 237"/>
              <a:gd name="T66" fmla="*/ 2147483647 w 226"/>
              <a:gd name="T67" fmla="*/ 2147483647 h 237"/>
              <a:gd name="T68" fmla="*/ 2147483647 w 226"/>
              <a:gd name="T69" fmla="*/ 2147483647 h 237"/>
              <a:gd name="T70" fmla="*/ 2147483647 w 226"/>
              <a:gd name="T71" fmla="*/ 2147483647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58" name="Freeform 542"/>
          <p:cNvSpPr>
            <a:spLocks/>
          </p:cNvSpPr>
          <p:nvPr>
            <p:custDataLst>
              <p:tags r:id="rId373"/>
            </p:custDataLst>
          </p:nvPr>
        </p:nvSpPr>
        <p:spPr bwMode="auto">
          <a:xfrm>
            <a:off x="6516688" y="3625304"/>
            <a:ext cx="207962" cy="458788"/>
          </a:xfrm>
          <a:custGeom>
            <a:avLst/>
            <a:gdLst>
              <a:gd name="T0" fmla="*/ 2147483647 w 478"/>
              <a:gd name="T1" fmla="*/ 2147483647 h 875"/>
              <a:gd name="T2" fmla="*/ 2147483647 w 478"/>
              <a:gd name="T3" fmla="*/ 2147483647 h 875"/>
              <a:gd name="T4" fmla="*/ 2147483647 w 478"/>
              <a:gd name="T5" fmla="*/ 2147483647 h 875"/>
              <a:gd name="T6" fmla="*/ 2147483647 w 478"/>
              <a:gd name="T7" fmla="*/ 2147483647 h 875"/>
              <a:gd name="T8" fmla="*/ 2147483647 w 478"/>
              <a:gd name="T9" fmla="*/ 2147483647 h 875"/>
              <a:gd name="T10" fmla="*/ 2147483647 w 478"/>
              <a:gd name="T11" fmla="*/ 2147483647 h 875"/>
              <a:gd name="T12" fmla="*/ 2147483647 w 478"/>
              <a:gd name="T13" fmla="*/ 2147483647 h 875"/>
              <a:gd name="T14" fmla="*/ 2147483647 w 478"/>
              <a:gd name="T15" fmla="*/ 2147483647 h 875"/>
              <a:gd name="T16" fmla="*/ 2147483647 w 478"/>
              <a:gd name="T17" fmla="*/ 2147483647 h 875"/>
              <a:gd name="T18" fmla="*/ 2147483647 w 478"/>
              <a:gd name="T19" fmla="*/ 2147483647 h 875"/>
              <a:gd name="T20" fmla="*/ 2147483647 w 478"/>
              <a:gd name="T21" fmla="*/ 2147483647 h 875"/>
              <a:gd name="T22" fmla="*/ 2147483647 w 478"/>
              <a:gd name="T23" fmla="*/ 2147483647 h 875"/>
              <a:gd name="T24" fmla="*/ 2147483647 w 478"/>
              <a:gd name="T25" fmla="*/ 2147483647 h 875"/>
              <a:gd name="T26" fmla="*/ 2147483647 w 478"/>
              <a:gd name="T27" fmla="*/ 2147483647 h 875"/>
              <a:gd name="T28" fmla="*/ 2147483647 w 478"/>
              <a:gd name="T29" fmla="*/ 2147483647 h 875"/>
              <a:gd name="T30" fmla="*/ 2147483647 w 478"/>
              <a:gd name="T31" fmla="*/ 2147483647 h 875"/>
              <a:gd name="T32" fmla="*/ 2147483647 w 478"/>
              <a:gd name="T33" fmla="*/ 2147483647 h 875"/>
              <a:gd name="T34" fmla="*/ 2147483647 w 478"/>
              <a:gd name="T35" fmla="*/ 2147483647 h 875"/>
              <a:gd name="T36" fmla="*/ 2147483647 w 478"/>
              <a:gd name="T37" fmla="*/ 2147483647 h 875"/>
              <a:gd name="T38" fmla="*/ 2147483647 w 478"/>
              <a:gd name="T39" fmla="*/ 2147483647 h 875"/>
              <a:gd name="T40" fmla="*/ 2147483647 w 478"/>
              <a:gd name="T41" fmla="*/ 2147483647 h 875"/>
              <a:gd name="T42" fmla="*/ 2147483647 w 478"/>
              <a:gd name="T43" fmla="*/ 2147483647 h 875"/>
              <a:gd name="T44" fmla="*/ 2147483647 w 478"/>
              <a:gd name="T45" fmla="*/ 2147483647 h 875"/>
              <a:gd name="T46" fmla="*/ 2147483647 w 478"/>
              <a:gd name="T47" fmla="*/ 2147483647 h 875"/>
              <a:gd name="T48" fmla="*/ 2147483647 w 478"/>
              <a:gd name="T49" fmla="*/ 2147483647 h 875"/>
              <a:gd name="T50" fmla="*/ 2147483647 w 478"/>
              <a:gd name="T51" fmla="*/ 2147483647 h 875"/>
              <a:gd name="T52" fmla="*/ 2147483647 w 478"/>
              <a:gd name="T53" fmla="*/ 2147483647 h 875"/>
              <a:gd name="T54" fmla="*/ 2147483647 w 478"/>
              <a:gd name="T55" fmla="*/ 2147483647 h 875"/>
              <a:gd name="T56" fmla="*/ 2147483647 w 478"/>
              <a:gd name="T57" fmla="*/ 2147483647 h 875"/>
              <a:gd name="T58" fmla="*/ 2147483647 w 478"/>
              <a:gd name="T59" fmla="*/ 2147483647 h 875"/>
              <a:gd name="T60" fmla="*/ 2147483647 w 478"/>
              <a:gd name="T61" fmla="*/ 2147483647 h 875"/>
              <a:gd name="T62" fmla="*/ 2147483647 w 478"/>
              <a:gd name="T63" fmla="*/ 2147483647 h 875"/>
              <a:gd name="T64" fmla="*/ 2147483647 w 478"/>
              <a:gd name="T65" fmla="*/ 2147483647 h 875"/>
              <a:gd name="T66" fmla="*/ 2147483647 w 478"/>
              <a:gd name="T67" fmla="*/ 2147483647 h 875"/>
              <a:gd name="T68" fmla="*/ 2147483647 w 478"/>
              <a:gd name="T69" fmla="*/ 2147483647 h 875"/>
              <a:gd name="T70" fmla="*/ 2147483647 w 478"/>
              <a:gd name="T71" fmla="*/ 2147483647 h 875"/>
              <a:gd name="T72" fmla="*/ 2147483647 w 478"/>
              <a:gd name="T73" fmla="*/ 2147483647 h 875"/>
              <a:gd name="T74" fmla="*/ 2147483647 w 478"/>
              <a:gd name="T75" fmla="*/ 2147483647 h 875"/>
              <a:gd name="T76" fmla="*/ 2147483647 w 478"/>
              <a:gd name="T77" fmla="*/ 2147483647 h 875"/>
              <a:gd name="T78" fmla="*/ 2147483647 w 478"/>
              <a:gd name="T79" fmla="*/ 2147483647 h 875"/>
              <a:gd name="T80" fmla="*/ 2147483647 w 478"/>
              <a:gd name="T81" fmla="*/ 2147483647 h 875"/>
              <a:gd name="T82" fmla="*/ 2147483647 w 478"/>
              <a:gd name="T83" fmla="*/ 2147483647 h 875"/>
              <a:gd name="T84" fmla="*/ 2147483647 w 478"/>
              <a:gd name="T85" fmla="*/ 2147483647 h 875"/>
              <a:gd name="T86" fmla="*/ 2147483647 w 478"/>
              <a:gd name="T87" fmla="*/ 2147483647 h 875"/>
              <a:gd name="T88" fmla="*/ 2147483647 w 478"/>
              <a:gd name="T89" fmla="*/ 2147483647 h 875"/>
              <a:gd name="T90" fmla="*/ 2147483647 w 478"/>
              <a:gd name="T91" fmla="*/ 2147483647 h 875"/>
              <a:gd name="T92" fmla="*/ 2147483647 w 478"/>
              <a:gd name="T93" fmla="*/ 2147483647 h 875"/>
              <a:gd name="T94" fmla="*/ 2147483647 w 478"/>
              <a:gd name="T95" fmla="*/ 2147483647 h 875"/>
              <a:gd name="T96" fmla="*/ 2147483647 w 478"/>
              <a:gd name="T97" fmla="*/ 2147483647 h 875"/>
              <a:gd name="T98" fmla="*/ 2147483647 w 478"/>
              <a:gd name="T99" fmla="*/ 2147483647 h 875"/>
              <a:gd name="T100" fmla="*/ 2147483647 w 478"/>
              <a:gd name="T101" fmla="*/ 2147483647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00B050"/>
          </a:solidFill>
          <a:ln w="9525" cmpd="sng">
            <a:solidFill>
              <a:srgbClr val="FFFFFF"/>
            </a:solidFill>
            <a:prstDash val="solid"/>
            <a:round/>
            <a:headEnd/>
            <a:tailEnd/>
          </a:ln>
        </p:spPr>
        <p:txBody>
          <a:bodyPr/>
          <a:lstStyle/>
          <a:p>
            <a:endParaRPr lang="en-GB"/>
          </a:p>
        </p:txBody>
      </p:sp>
      <p:sp>
        <p:nvSpPr>
          <p:cNvPr id="959" name="Freeform 543"/>
          <p:cNvSpPr>
            <a:spLocks/>
          </p:cNvSpPr>
          <p:nvPr>
            <p:custDataLst>
              <p:tags r:id="rId374"/>
            </p:custDataLst>
          </p:nvPr>
        </p:nvSpPr>
        <p:spPr bwMode="auto">
          <a:xfrm>
            <a:off x="6604000" y="4311104"/>
            <a:ext cx="25400" cy="57150"/>
          </a:xfrm>
          <a:custGeom>
            <a:avLst/>
            <a:gdLst>
              <a:gd name="T0" fmla="*/ 2147483647 w 59"/>
              <a:gd name="T1" fmla="*/ 2147483647 h 31"/>
              <a:gd name="T2" fmla="*/ 2147483647 w 59"/>
              <a:gd name="T3" fmla="*/ 2147483647 h 31"/>
              <a:gd name="T4" fmla="*/ 2147483647 w 59"/>
              <a:gd name="T5" fmla="*/ 2147483647 h 31"/>
              <a:gd name="T6" fmla="*/ 2147483647 w 59"/>
              <a:gd name="T7" fmla="*/ 2147483647 h 31"/>
              <a:gd name="T8" fmla="*/ 2147483647 w 59"/>
              <a:gd name="T9" fmla="*/ 2147483647 h 31"/>
              <a:gd name="T10" fmla="*/ 2147483647 w 59"/>
              <a:gd name="T11" fmla="*/ 2147483647 h 31"/>
              <a:gd name="T12" fmla="*/ 2147483647 w 59"/>
              <a:gd name="T13" fmla="*/ 2147483647 h 31"/>
              <a:gd name="T14" fmla="*/ 2147483647 w 59"/>
              <a:gd name="T15" fmla="*/ 2147483647 h 31"/>
              <a:gd name="T16" fmla="*/ 2147483647 w 59"/>
              <a:gd name="T17" fmla="*/ 2147483647 h 31"/>
              <a:gd name="T18" fmla="*/ 2147483647 w 59"/>
              <a:gd name="T19" fmla="*/ 2147483647 h 31"/>
              <a:gd name="T20" fmla="*/ 2147483647 w 59"/>
              <a:gd name="T21" fmla="*/ 2147483647 h 31"/>
              <a:gd name="T22" fmla="*/ 2147483647 w 59"/>
              <a:gd name="T23" fmla="*/ 2147483647 h 31"/>
              <a:gd name="T24" fmla="*/ 2147483647 w 59"/>
              <a:gd name="T25" fmla="*/ 2147483647 h 31"/>
              <a:gd name="T26" fmla="*/ 2147483647 w 59"/>
              <a:gd name="T27" fmla="*/ 2147483647 h 31"/>
              <a:gd name="T28" fmla="*/ 0 w 59"/>
              <a:gd name="T29" fmla="*/ 2147483647 h 31"/>
              <a:gd name="T30" fmla="*/ 2147483647 w 59"/>
              <a:gd name="T31" fmla="*/ 2147483647 h 31"/>
              <a:gd name="T32" fmla="*/ 2147483647 w 59"/>
              <a:gd name="T33" fmla="*/ 2147483647 h 31"/>
              <a:gd name="T34" fmla="*/ 2147483647 w 59"/>
              <a:gd name="T35" fmla="*/ 2147483647 h 31"/>
              <a:gd name="T36" fmla="*/ 2147483647 w 59"/>
              <a:gd name="T37" fmla="*/ 2147483647 h 31"/>
              <a:gd name="T38" fmla="*/ 2147483647 w 59"/>
              <a:gd name="T39" fmla="*/ 2147483647 h 31"/>
              <a:gd name="T40" fmla="*/ 2147483647 w 59"/>
              <a:gd name="T41" fmla="*/ 0 h 31"/>
              <a:gd name="T42" fmla="*/ 2147483647 w 59"/>
              <a:gd name="T43" fmla="*/ 0 h 31"/>
              <a:gd name="T44" fmla="*/ 2147483647 w 59"/>
              <a:gd name="T45" fmla="*/ 2147483647 h 31"/>
              <a:gd name="T46" fmla="*/ 2147483647 w 59"/>
              <a:gd name="T47" fmla="*/ 2147483647 h 31"/>
              <a:gd name="T48" fmla="*/ 2147483647 w 59"/>
              <a:gd name="T49" fmla="*/ 2147483647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a:p>
        </p:txBody>
      </p:sp>
      <p:sp>
        <p:nvSpPr>
          <p:cNvPr id="960" name="Freeform 544"/>
          <p:cNvSpPr>
            <a:spLocks/>
          </p:cNvSpPr>
          <p:nvPr>
            <p:custDataLst>
              <p:tags r:id="rId375"/>
            </p:custDataLst>
          </p:nvPr>
        </p:nvSpPr>
        <p:spPr bwMode="auto">
          <a:xfrm>
            <a:off x="5295900" y="3569742"/>
            <a:ext cx="174625" cy="271462"/>
          </a:xfrm>
          <a:custGeom>
            <a:avLst/>
            <a:gdLst>
              <a:gd name="T0" fmla="*/ 2147483647 w 399"/>
              <a:gd name="T1" fmla="*/ 2147483647 h 518"/>
              <a:gd name="T2" fmla="*/ 2147483647 w 399"/>
              <a:gd name="T3" fmla="*/ 2147483647 h 518"/>
              <a:gd name="T4" fmla="*/ 2147483647 w 399"/>
              <a:gd name="T5" fmla="*/ 2147483647 h 518"/>
              <a:gd name="T6" fmla="*/ 2147483647 w 399"/>
              <a:gd name="T7" fmla="*/ 2147483647 h 518"/>
              <a:gd name="T8" fmla="*/ 2147483647 w 399"/>
              <a:gd name="T9" fmla="*/ 2147483647 h 518"/>
              <a:gd name="T10" fmla="*/ 2147483647 w 399"/>
              <a:gd name="T11" fmla="*/ 2147483647 h 518"/>
              <a:gd name="T12" fmla="*/ 2147483647 w 399"/>
              <a:gd name="T13" fmla="*/ 2147483647 h 518"/>
              <a:gd name="T14" fmla="*/ 2147483647 w 399"/>
              <a:gd name="T15" fmla="*/ 2147483647 h 518"/>
              <a:gd name="T16" fmla="*/ 2147483647 w 399"/>
              <a:gd name="T17" fmla="*/ 2147483647 h 518"/>
              <a:gd name="T18" fmla="*/ 2147483647 w 399"/>
              <a:gd name="T19" fmla="*/ 2147483647 h 518"/>
              <a:gd name="T20" fmla="*/ 2147483647 w 399"/>
              <a:gd name="T21" fmla="*/ 2147483647 h 518"/>
              <a:gd name="T22" fmla="*/ 2147483647 w 399"/>
              <a:gd name="T23" fmla="*/ 2147483647 h 518"/>
              <a:gd name="T24" fmla="*/ 2147483647 w 399"/>
              <a:gd name="T25" fmla="*/ 2147483647 h 518"/>
              <a:gd name="T26" fmla="*/ 2147483647 w 399"/>
              <a:gd name="T27" fmla="*/ 2147483647 h 518"/>
              <a:gd name="T28" fmla="*/ 2147483647 w 399"/>
              <a:gd name="T29" fmla="*/ 2147483647 h 518"/>
              <a:gd name="T30" fmla="*/ 2147483647 w 399"/>
              <a:gd name="T31" fmla="*/ 2147483647 h 518"/>
              <a:gd name="T32" fmla="*/ 2147483647 w 399"/>
              <a:gd name="T33" fmla="*/ 2147483647 h 518"/>
              <a:gd name="T34" fmla="*/ 2147483647 w 399"/>
              <a:gd name="T35" fmla="*/ 2147483647 h 518"/>
              <a:gd name="T36" fmla="*/ 2147483647 w 399"/>
              <a:gd name="T37" fmla="*/ 2147483647 h 518"/>
              <a:gd name="T38" fmla="*/ 2147483647 w 399"/>
              <a:gd name="T39" fmla="*/ 2147483647 h 518"/>
              <a:gd name="T40" fmla="*/ 2147483647 w 399"/>
              <a:gd name="T41" fmla="*/ 2147483647 h 518"/>
              <a:gd name="T42" fmla="*/ 2147483647 w 399"/>
              <a:gd name="T43" fmla="*/ 2147483647 h 518"/>
              <a:gd name="T44" fmla="*/ 2147483647 w 399"/>
              <a:gd name="T45" fmla="*/ 2147483647 h 518"/>
              <a:gd name="T46" fmla="*/ 2147483647 w 399"/>
              <a:gd name="T47" fmla="*/ 2147483647 h 518"/>
              <a:gd name="T48" fmla="*/ 2147483647 w 399"/>
              <a:gd name="T49" fmla="*/ 2147483647 h 518"/>
              <a:gd name="T50" fmla="*/ 2147483647 w 399"/>
              <a:gd name="T51" fmla="*/ 2147483647 h 518"/>
              <a:gd name="T52" fmla="*/ 2147483647 w 399"/>
              <a:gd name="T53" fmla="*/ 2147483647 h 518"/>
              <a:gd name="T54" fmla="*/ 2147483647 w 399"/>
              <a:gd name="T55" fmla="*/ 2147483647 h 518"/>
              <a:gd name="T56" fmla="*/ 2147483647 w 399"/>
              <a:gd name="T57" fmla="*/ 2147483647 h 518"/>
              <a:gd name="T58" fmla="*/ 2147483647 w 399"/>
              <a:gd name="T59" fmla="*/ 2147483647 h 518"/>
              <a:gd name="T60" fmla="*/ 2147483647 w 399"/>
              <a:gd name="T61" fmla="*/ 2147483647 h 518"/>
              <a:gd name="T62" fmla="*/ 2147483647 w 399"/>
              <a:gd name="T63" fmla="*/ 2147483647 h 518"/>
              <a:gd name="T64" fmla="*/ 2147483647 w 399"/>
              <a:gd name="T65" fmla="*/ 2147483647 h 518"/>
              <a:gd name="T66" fmla="*/ 2147483647 w 399"/>
              <a:gd name="T67" fmla="*/ 2147483647 h 518"/>
              <a:gd name="T68" fmla="*/ 2147483647 w 399"/>
              <a:gd name="T69" fmla="*/ 2147483647 h 518"/>
              <a:gd name="T70" fmla="*/ 2147483647 w 399"/>
              <a:gd name="T71" fmla="*/ 2147483647 h 518"/>
              <a:gd name="T72" fmla="*/ 2147483647 w 399"/>
              <a:gd name="T73" fmla="*/ 2147483647 h 518"/>
              <a:gd name="T74" fmla="*/ 2147483647 w 399"/>
              <a:gd name="T75" fmla="*/ 2147483647 h 518"/>
              <a:gd name="T76" fmla="*/ 2147483647 w 399"/>
              <a:gd name="T77" fmla="*/ 2147483647 h 518"/>
              <a:gd name="T78" fmla="*/ 2147483647 w 399"/>
              <a:gd name="T79" fmla="*/ 2147483647 h 518"/>
              <a:gd name="T80" fmla="*/ 2147483647 w 399"/>
              <a:gd name="T81" fmla="*/ 2147483647 h 518"/>
              <a:gd name="T82" fmla="*/ 2147483647 w 399"/>
              <a:gd name="T83" fmla="*/ 2147483647 h 518"/>
              <a:gd name="T84" fmla="*/ 2147483647 w 399"/>
              <a:gd name="T85" fmla="*/ 2147483647 h 518"/>
              <a:gd name="T86" fmla="*/ 0 w 399"/>
              <a:gd name="T87" fmla="*/ 2147483647 h 518"/>
              <a:gd name="T88" fmla="*/ 2147483647 w 399"/>
              <a:gd name="T89" fmla="*/ 2147483647 h 518"/>
              <a:gd name="T90" fmla="*/ 2147483647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61" name="Freeform 545"/>
          <p:cNvSpPr>
            <a:spLocks/>
          </p:cNvSpPr>
          <p:nvPr>
            <p:custDataLst>
              <p:tags r:id="rId376"/>
            </p:custDataLst>
          </p:nvPr>
        </p:nvSpPr>
        <p:spPr bwMode="auto">
          <a:xfrm>
            <a:off x="4022725" y="3623717"/>
            <a:ext cx="376238" cy="385762"/>
          </a:xfrm>
          <a:custGeom>
            <a:avLst/>
            <a:gdLst>
              <a:gd name="T0" fmla="*/ 2147483647 w 866"/>
              <a:gd name="T1" fmla="*/ 2147483647 h 740"/>
              <a:gd name="T2" fmla="*/ 2147483647 w 866"/>
              <a:gd name="T3" fmla="*/ 2147483647 h 740"/>
              <a:gd name="T4" fmla="*/ 2147483647 w 866"/>
              <a:gd name="T5" fmla="*/ 2147483647 h 740"/>
              <a:gd name="T6" fmla="*/ 2147483647 w 866"/>
              <a:gd name="T7" fmla="*/ 2147483647 h 740"/>
              <a:gd name="T8" fmla="*/ 2147483647 w 866"/>
              <a:gd name="T9" fmla="*/ 2147483647 h 740"/>
              <a:gd name="T10" fmla="*/ 2147483647 w 866"/>
              <a:gd name="T11" fmla="*/ 2147483647 h 740"/>
              <a:gd name="T12" fmla="*/ 2147483647 w 866"/>
              <a:gd name="T13" fmla="*/ 2147483647 h 740"/>
              <a:gd name="T14" fmla="*/ 2147483647 w 866"/>
              <a:gd name="T15" fmla="*/ 2147483647 h 740"/>
              <a:gd name="T16" fmla="*/ 2147483647 w 866"/>
              <a:gd name="T17" fmla="*/ 2147483647 h 740"/>
              <a:gd name="T18" fmla="*/ 2147483647 w 866"/>
              <a:gd name="T19" fmla="*/ 2147483647 h 740"/>
              <a:gd name="T20" fmla="*/ 2147483647 w 866"/>
              <a:gd name="T21" fmla="*/ 2147483647 h 740"/>
              <a:gd name="T22" fmla="*/ 2147483647 w 866"/>
              <a:gd name="T23" fmla="*/ 2147483647 h 740"/>
              <a:gd name="T24" fmla="*/ 2147483647 w 866"/>
              <a:gd name="T25" fmla="*/ 2147483647 h 740"/>
              <a:gd name="T26" fmla="*/ 2147483647 w 866"/>
              <a:gd name="T27" fmla="*/ 2147483647 h 740"/>
              <a:gd name="T28" fmla="*/ 2147483647 w 866"/>
              <a:gd name="T29" fmla="*/ 2147483647 h 740"/>
              <a:gd name="T30" fmla="*/ 2147483647 w 866"/>
              <a:gd name="T31" fmla="*/ 2147483647 h 740"/>
              <a:gd name="T32" fmla="*/ 2147483647 w 866"/>
              <a:gd name="T33" fmla="*/ 2147483647 h 740"/>
              <a:gd name="T34" fmla="*/ 2147483647 w 866"/>
              <a:gd name="T35" fmla="*/ 2147483647 h 740"/>
              <a:gd name="T36" fmla="*/ 2147483647 w 866"/>
              <a:gd name="T37" fmla="*/ 2147483647 h 740"/>
              <a:gd name="T38" fmla="*/ 2147483647 w 866"/>
              <a:gd name="T39" fmla="*/ 2147483647 h 740"/>
              <a:gd name="T40" fmla="*/ 2147483647 w 866"/>
              <a:gd name="T41" fmla="*/ 2147483647 h 740"/>
              <a:gd name="T42" fmla="*/ 2147483647 w 866"/>
              <a:gd name="T43" fmla="*/ 2147483647 h 740"/>
              <a:gd name="T44" fmla="*/ 2147483647 w 866"/>
              <a:gd name="T45" fmla="*/ 2147483647 h 740"/>
              <a:gd name="T46" fmla="*/ 2147483647 w 866"/>
              <a:gd name="T47" fmla="*/ 2147483647 h 740"/>
              <a:gd name="T48" fmla="*/ 2147483647 w 866"/>
              <a:gd name="T49" fmla="*/ 2147483647 h 740"/>
              <a:gd name="T50" fmla="*/ 2147483647 w 866"/>
              <a:gd name="T51" fmla="*/ 2147483647 h 740"/>
              <a:gd name="T52" fmla="*/ 2147483647 w 866"/>
              <a:gd name="T53" fmla="*/ 2147483647 h 740"/>
              <a:gd name="T54" fmla="*/ 2147483647 w 866"/>
              <a:gd name="T55" fmla="*/ 2147483647 h 740"/>
              <a:gd name="T56" fmla="*/ 2147483647 w 866"/>
              <a:gd name="T57" fmla="*/ 2147483647 h 740"/>
              <a:gd name="T58" fmla="*/ 2147483647 w 866"/>
              <a:gd name="T59" fmla="*/ 2147483647 h 740"/>
              <a:gd name="T60" fmla="*/ 2147483647 w 866"/>
              <a:gd name="T61" fmla="*/ 2147483647 h 740"/>
              <a:gd name="T62" fmla="*/ 2147483647 w 866"/>
              <a:gd name="T63" fmla="*/ 2147483647 h 740"/>
              <a:gd name="T64" fmla="*/ 2147483647 w 866"/>
              <a:gd name="T65" fmla="*/ 2147483647 h 740"/>
              <a:gd name="T66" fmla="*/ 2147483647 w 866"/>
              <a:gd name="T67" fmla="*/ 2147483647 h 740"/>
              <a:gd name="T68" fmla="*/ 2147483647 w 866"/>
              <a:gd name="T69" fmla="*/ 2147483647 h 740"/>
              <a:gd name="T70" fmla="*/ 2147483647 w 866"/>
              <a:gd name="T71" fmla="*/ 2147483647 h 740"/>
              <a:gd name="T72" fmla="*/ 2147483647 w 866"/>
              <a:gd name="T73" fmla="*/ 2147483647 h 740"/>
              <a:gd name="T74" fmla="*/ 2147483647 w 866"/>
              <a:gd name="T75" fmla="*/ 2147483647 h 740"/>
              <a:gd name="T76" fmla="*/ 2147483647 w 866"/>
              <a:gd name="T77" fmla="*/ 2147483647 h 740"/>
              <a:gd name="T78" fmla="*/ 2147483647 w 866"/>
              <a:gd name="T79" fmla="*/ 2147483647 h 740"/>
              <a:gd name="T80" fmla="*/ 2147483647 w 866"/>
              <a:gd name="T81" fmla="*/ 2147483647 h 740"/>
              <a:gd name="T82" fmla="*/ 2147483647 w 866"/>
              <a:gd name="T83" fmla="*/ 2147483647 h 740"/>
              <a:gd name="T84" fmla="*/ 2147483647 w 866"/>
              <a:gd name="T85" fmla="*/ 2147483647 h 740"/>
              <a:gd name="T86" fmla="*/ 2147483647 w 866"/>
              <a:gd name="T87" fmla="*/ 2147483647 h 740"/>
              <a:gd name="T88" fmla="*/ 2147483647 w 866"/>
              <a:gd name="T89" fmla="*/ 2147483647 h 740"/>
              <a:gd name="T90" fmla="*/ 2147483647 w 866"/>
              <a:gd name="T91" fmla="*/ 2147483647 h 740"/>
              <a:gd name="T92" fmla="*/ 2147483647 w 866"/>
              <a:gd name="T93" fmla="*/ 2147483647 h 740"/>
              <a:gd name="T94" fmla="*/ 2147483647 w 866"/>
              <a:gd name="T95" fmla="*/ 2147483647 h 740"/>
              <a:gd name="T96" fmla="*/ 2147483647 w 866"/>
              <a:gd name="T97" fmla="*/ 2147483647 h 740"/>
              <a:gd name="T98" fmla="*/ 2147483647 w 866"/>
              <a:gd name="T99" fmla="*/ 2147483647 h 740"/>
              <a:gd name="T100" fmla="*/ 2147483647 w 866"/>
              <a:gd name="T101" fmla="*/ 2147483647 h 740"/>
              <a:gd name="T102" fmla="*/ 2147483647 w 866"/>
              <a:gd name="T103" fmla="*/ 2147483647 h 740"/>
              <a:gd name="T104" fmla="*/ 2147483647 w 866"/>
              <a:gd name="T105" fmla="*/ 2147483647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00B050"/>
          </a:solidFill>
          <a:ln w="9525" cmpd="sng">
            <a:solidFill>
              <a:srgbClr val="FFFFFF"/>
            </a:solidFill>
            <a:prstDash val="solid"/>
            <a:round/>
            <a:headEnd/>
            <a:tailEnd/>
          </a:ln>
        </p:spPr>
        <p:txBody>
          <a:bodyPr/>
          <a:lstStyle/>
          <a:p>
            <a:endParaRPr lang="en-GB"/>
          </a:p>
        </p:txBody>
      </p:sp>
      <p:sp>
        <p:nvSpPr>
          <p:cNvPr id="962" name="Freeform 546"/>
          <p:cNvSpPr>
            <a:spLocks/>
          </p:cNvSpPr>
          <p:nvPr>
            <p:custDataLst>
              <p:tags r:id="rId377"/>
            </p:custDataLst>
          </p:nvPr>
        </p:nvSpPr>
        <p:spPr bwMode="auto">
          <a:xfrm>
            <a:off x="3721100" y="3234779"/>
            <a:ext cx="300038" cy="260350"/>
          </a:xfrm>
          <a:custGeom>
            <a:avLst/>
            <a:gdLst>
              <a:gd name="T0" fmla="*/ 2147483647 w 697"/>
              <a:gd name="T1" fmla="*/ 2147483647 h 500"/>
              <a:gd name="T2" fmla="*/ 2147483647 w 697"/>
              <a:gd name="T3" fmla="*/ 2147483647 h 500"/>
              <a:gd name="T4" fmla="*/ 2147483647 w 697"/>
              <a:gd name="T5" fmla="*/ 2147483647 h 500"/>
              <a:gd name="T6" fmla="*/ 2147483647 w 697"/>
              <a:gd name="T7" fmla="*/ 2147483647 h 500"/>
              <a:gd name="T8" fmla="*/ 2147483647 w 697"/>
              <a:gd name="T9" fmla="*/ 2147483647 h 500"/>
              <a:gd name="T10" fmla="*/ 2147483647 w 697"/>
              <a:gd name="T11" fmla="*/ 2147483647 h 500"/>
              <a:gd name="T12" fmla="*/ 2147483647 w 697"/>
              <a:gd name="T13" fmla="*/ 2147483647 h 500"/>
              <a:gd name="T14" fmla="*/ 2147483647 w 697"/>
              <a:gd name="T15" fmla="*/ 2147483647 h 500"/>
              <a:gd name="T16" fmla="*/ 2147483647 w 697"/>
              <a:gd name="T17" fmla="*/ 2147483647 h 500"/>
              <a:gd name="T18" fmla="*/ 2147483647 w 697"/>
              <a:gd name="T19" fmla="*/ 2147483647 h 500"/>
              <a:gd name="T20" fmla="*/ 2147483647 w 697"/>
              <a:gd name="T21" fmla="*/ 2147483647 h 500"/>
              <a:gd name="T22" fmla="*/ 2147483647 w 697"/>
              <a:gd name="T23" fmla="*/ 2147483647 h 500"/>
              <a:gd name="T24" fmla="*/ 2147483647 w 697"/>
              <a:gd name="T25" fmla="*/ 2147483647 h 500"/>
              <a:gd name="T26" fmla="*/ 2147483647 w 697"/>
              <a:gd name="T27" fmla="*/ 2147483647 h 500"/>
              <a:gd name="T28" fmla="*/ 2147483647 w 697"/>
              <a:gd name="T29" fmla="*/ 2147483647 h 500"/>
              <a:gd name="T30" fmla="*/ 2147483647 w 697"/>
              <a:gd name="T31" fmla="*/ 2147483647 h 500"/>
              <a:gd name="T32" fmla="*/ 2147483647 w 697"/>
              <a:gd name="T33" fmla="*/ 2147483647 h 500"/>
              <a:gd name="T34" fmla="*/ 2147483647 w 697"/>
              <a:gd name="T35" fmla="*/ 2147483647 h 500"/>
              <a:gd name="T36" fmla="*/ 2147483647 w 697"/>
              <a:gd name="T37" fmla="*/ 2147483647 h 500"/>
              <a:gd name="T38" fmla="*/ 2147483647 w 697"/>
              <a:gd name="T39" fmla="*/ 2147483647 h 500"/>
              <a:gd name="T40" fmla="*/ 2147483647 w 697"/>
              <a:gd name="T41" fmla="*/ 2147483647 h 500"/>
              <a:gd name="T42" fmla="*/ 2147483647 w 697"/>
              <a:gd name="T43" fmla="*/ 2147483647 h 500"/>
              <a:gd name="T44" fmla="*/ 2147483647 w 697"/>
              <a:gd name="T45" fmla="*/ 2147483647 h 500"/>
              <a:gd name="T46" fmla="*/ 2147483647 w 697"/>
              <a:gd name="T47" fmla="*/ 2147483647 h 500"/>
              <a:gd name="T48" fmla="*/ 2147483647 w 697"/>
              <a:gd name="T49" fmla="*/ 2147483647 h 500"/>
              <a:gd name="T50" fmla="*/ 2147483647 w 697"/>
              <a:gd name="T51" fmla="*/ 2147483647 h 500"/>
              <a:gd name="T52" fmla="*/ 2147483647 w 697"/>
              <a:gd name="T53" fmla="*/ 2147483647 h 500"/>
              <a:gd name="T54" fmla="*/ 2147483647 w 697"/>
              <a:gd name="T55" fmla="*/ 2147483647 h 500"/>
              <a:gd name="T56" fmla="*/ 2147483647 w 697"/>
              <a:gd name="T57" fmla="*/ 2147483647 h 500"/>
              <a:gd name="T58" fmla="*/ 2147483647 w 697"/>
              <a:gd name="T59" fmla="*/ 2147483647 h 500"/>
              <a:gd name="T60" fmla="*/ 2147483647 w 697"/>
              <a:gd name="T61" fmla="*/ 2147483647 h 500"/>
              <a:gd name="T62" fmla="*/ 2147483647 w 697"/>
              <a:gd name="T63" fmla="*/ 2147483647 h 500"/>
              <a:gd name="T64" fmla="*/ 2147483647 w 697"/>
              <a:gd name="T65" fmla="*/ 2147483647 h 500"/>
              <a:gd name="T66" fmla="*/ 2147483647 w 697"/>
              <a:gd name="T67" fmla="*/ 2147483647 h 500"/>
              <a:gd name="T68" fmla="*/ 2147483647 w 697"/>
              <a:gd name="T69" fmla="*/ 2147483647 h 500"/>
              <a:gd name="T70" fmla="*/ 2147483647 w 697"/>
              <a:gd name="T71" fmla="*/ 2147483647 h 500"/>
              <a:gd name="T72" fmla="*/ 2147483647 w 697"/>
              <a:gd name="T73" fmla="*/ 2147483647 h 500"/>
              <a:gd name="T74" fmla="*/ 2147483647 w 697"/>
              <a:gd name="T75" fmla="*/ 2147483647 h 500"/>
              <a:gd name="T76" fmla="*/ 2147483647 w 697"/>
              <a:gd name="T77" fmla="*/ 2147483647 h 500"/>
              <a:gd name="T78" fmla="*/ 2147483647 w 697"/>
              <a:gd name="T79" fmla="*/ 2147483647 h 500"/>
              <a:gd name="T80" fmla="*/ 2147483647 w 697"/>
              <a:gd name="T81" fmla="*/ 2147483647 h 500"/>
              <a:gd name="T82" fmla="*/ 2147483647 w 697"/>
              <a:gd name="T83" fmla="*/ 2147483647 h 500"/>
              <a:gd name="T84" fmla="*/ 2147483647 w 697"/>
              <a:gd name="T85" fmla="*/ 2147483647 h 500"/>
              <a:gd name="T86" fmla="*/ 2147483647 w 697"/>
              <a:gd name="T87" fmla="*/ 2147483647 h 500"/>
              <a:gd name="T88" fmla="*/ 2147483647 w 697"/>
              <a:gd name="T89" fmla="*/ 2147483647 h 500"/>
              <a:gd name="T90" fmla="*/ 2147483647 w 697"/>
              <a:gd name="T91" fmla="*/ 2147483647 h 500"/>
              <a:gd name="T92" fmla="*/ 2147483647 w 697"/>
              <a:gd name="T93" fmla="*/ 2147483647 h 500"/>
              <a:gd name="T94" fmla="*/ 2147483647 w 697"/>
              <a:gd name="T95" fmla="*/ 2147483647 h 500"/>
              <a:gd name="T96" fmla="*/ 2147483647 w 697"/>
              <a:gd name="T97" fmla="*/ 2147483647 h 500"/>
              <a:gd name="T98" fmla="*/ 2147483647 w 697"/>
              <a:gd name="T99" fmla="*/ 2147483647 h 500"/>
              <a:gd name="T100" fmla="*/ 2147483647 w 697"/>
              <a:gd name="T101" fmla="*/ 2147483647 h 500"/>
              <a:gd name="T102" fmla="*/ 2147483647 w 697"/>
              <a:gd name="T103" fmla="*/ 2147483647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63" name="Freeform 547"/>
          <p:cNvSpPr>
            <a:spLocks/>
          </p:cNvSpPr>
          <p:nvPr>
            <p:custDataLst>
              <p:tags r:id="rId378"/>
            </p:custDataLst>
          </p:nvPr>
        </p:nvSpPr>
        <p:spPr bwMode="auto">
          <a:xfrm>
            <a:off x="4392613" y="2171154"/>
            <a:ext cx="236537" cy="92075"/>
          </a:xfrm>
          <a:custGeom>
            <a:avLst/>
            <a:gdLst>
              <a:gd name="T0" fmla="*/ 2147483647 w 546"/>
              <a:gd name="T1" fmla="*/ 2147483647 h 173"/>
              <a:gd name="T2" fmla="*/ 2147483647 w 546"/>
              <a:gd name="T3" fmla="*/ 2147483647 h 173"/>
              <a:gd name="T4" fmla="*/ 2147483647 w 546"/>
              <a:gd name="T5" fmla="*/ 2147483647 h 173"/>
              <a:gd name="T6" fmla="*/ 2147483647 w 546"/>
              <a:gd name="T7" fmla="*/ 2147483647 h 173"/>
              <a:gd name="T8" fmla="*/ 2147483647 w 546"/>
              <a:gd name="T9" fmla="*/ 2147483647 h 173"/>
              <a:gd name="T10" fmla="*/ 2147483647 w 546"/>
              <a:gd name="T11" fmla="*/ 2147483647 h 173"/>
              <a:gd name="T12" fmla="*/ 2147483647 w 546"/>
              <a:gd name="T13" fmla="*/ 2147483647 h 173"/>
              <a:gd name="T14" fmla="*/ 2147483647 w 546"/>
              <a:gd name="T15" fmla="*/ 2147483647 h 173"/>
              <a:gd name="T16" fmla="*/ 2147483647 w 546"/>
              <a:gd name="T17" fmla="*/ 2147483647 h 173"/>
              <a:gd name="T18" fmla="*/ 2147483647 w 546"/>
              <a:gd name="T19" fmla="*/ 2147483647 h 173"/>
              <a:gd name="T20" fmla="*/ 2147483647 w 546"/>
              <a:gd name="T21" fmla="*/ 2147483647 h 173"/>
              <a:gd name="T22" fmla="*/ 2147483647 w 546"/>
              <a:gd name="T23" fmla="*/ 2147483647 h 173"/>
              <a:gd name="T24" fmla="*/ 2147483647 w 546"/>
              <a:gd name="T25" fmla="*/ 2147483647 h 173"/>
              <a:gd name="T26" fmla="*/ 2147483647 w 546"/>
              <a:gd name="T27" fmla="*/ 2147483647 h 173"/>
              <a:gd name="T28" fmla="*/ 2147483647 w 546"/>
              <a:gd name="T29" fmla="*/ 0 h 173"/>
              <a:gd name="T30" fmla="*/ 2147483647 w 546"/>
              <a:gd name="T31" fmla="*/ 2147483647 h 173"/>
              <a:gd name="T32" fmla="*/ 2147483647 w 546"/>
              <a:gd name="T33" fmla="*/ 2147483647 h 173"/>
              <a:gd name="T34" fmla="*/ 2147483647 w 546"/>
              <a:gd name="T35" fmla="*/ 2147483647 h 173"/>
              <a:gd name="T36" fmla="*/ 2147483647 w 546"/>
              <a:gd name="T37" fmla="*/ 2147483647 h 173"/>
              <a:gd name="T38" fmla="*/ 2147483647 w 546"/>
              <a:gd name="T39" fmla="*/ 2147483647 h 173"/>
              <a:gd name="T40" fmla="*/ 2147483647 w 546"/>
              <a:gd name="T41" fmla="*/ 2147483647 h 173"/>
              <a:gd name="T42" fmla="*/ 2147483647 w 546"/>
              <a:gd name="T43" fmla="*/ 2147483647 h 173"/>
              <a:gd name="T44" fmla="*/ 2147483647 w 546"/>
              <a:gd name="T45" fmla="*/ 2147483647 h 173"/>
              <a:gd name="T46" fmla="*/ 2147483647 w 546"/>
              <a:gd name="T47" fmla="*/ 2147483647 h 173"/>
              <a:gd name="T48" fmla="*/ 2147483647 w 546"/>
              <a:gd name="T49" fmla="*/ 2147483647 h 173"/>
              <a:gd name="T50" fmla="*/ 2147483647 w 546"/>
              <a:gd name="T51" fmla="*/ 2147483647 h 173"/>
              <a:gd name="T52" fmla="*/ 2147483647 w 546"/>
              <a:gd name="T53" fmla="*/ 2147483647 h 173"/>
              <a:gd name="T54" fmla="*/ 2147483647 w 546"/>
              <a:gd name="T55" fmla="*/ 2147483647 h 173"/>
              <a:gd name="T56" fmla="*/ 2147483647 w 546"/>
              <a:gd name="T57" fmla="*/ 2147483647 h 173"/>
              <a:gd name="T58" fmla="*/ 2147483647 w 546"/>
              <a:gd name="T59" fmla="*/ 2147483647 h 173"/>
              <a:gd name="T60" fmla="*/ 2147483647 w 546"/>
              <a:gd name="T61" fmla="*/ 2147483647 h 173"/>
              <a:gd name="T62" fmla="*/ 2147483647 w 546"/>
              <a:gd name="T63" fmla="*/ 2147483647 h 173"/>
              <a:gd name="T64" fmla="*/ 2147483647 w 546"/>
              <a:gd name="T65" fmla="*/ 2147483647 h 173"/>
              <a:gd name="T66" fmla="*/ 2147483647 w 546"/>
              <a:gd name="T67" fmla="*/ 2147483647 h 173"/>
              <a:gd name="T68" fmla="*/ 2147483647 w 546"/>
              <a:gd name="T69" fmla="*/ 2147483647 h 173"/>
              <a:gd name="T70" fmla="*/ 2147483647 w 546"/>
              <a:gd name="T71" fmla="*/ 2147483647 h 173"/>
              <a:gd name="T72" fmla="*/ 2147483647 w 546"/>
              <a:gd name="T73" fmla="*/ 2147483647 h 173"/>
              <a:gd name="T74" fmla="*/ 2147483647 w 546"/>
              <a:gd name="T75" fmla="*/ 2147483647 h 173"/>
              <a:gd name="T76" fmla="*/ 2147483647 w 546"/>
              <a:gd name="T77" fmla="*/ 2147483647 h 173"/>
              <a:gd name="T78" fmla="*/ 2147483647 w 546"/>
              <a:gd name="T79" fmla="*/ 2147483647 h 173"/>
              <a:gd name="T80" fmla="*/ 2147483647 w 546"/>
              <a:gd name="T81" fmla="*/ 2147483647 h 173"/>
              <a:gd name="T82" fmla="*/ 2147483647 w 546"/>
              <a:gd name="T83" fmla="*/ 2147483647 h 173"/>
              <a:gd name="T84" fmla="*/ 2147483647 w 546"/>
              <a:gd name="T85" fmla="*/ 2147483647 h 173"/>
              <a:gd name="T86" fmla="*/ 2147483647 w 546"/>
              <a:gd name="T87" fmla="*/ 2147483647 h 173"/>
              <a:gd name="T88" fmla="*/ 2147483647 w 546"/>
              <a:gd name="T89" fmla="*/ 2147483647 h 173"/>
              <a:gd name="T90" fmla="*/ 2147483647 w 546"/>
              <a:gd name="T91" fmla="*/ 2147483647 h 173"/>
              <a:gd name="T92" fmla="*/ 2147483647 w 546"/>
              <a:gd name="T93" fmla="*/ 2147483647 h 173"/>
              <a:gd name="T94" fmla="*/ 2147483647 w 546"/>
              <a:gd name="T95" fmla="*/ 2147483647 h 173"/>
              <a:gd name="T96" fmla="*/ 2147483647 w 546"/>
              <a:gd name="T97" fmla="*/ 2147483647 h 173"/>
              <a:gd name="T98" fmla="*/ 2147483647 w 546"/>
              <a:gd name="T99" fmla="*/ 2147483647 h 173"/>
              <a:gd name="T100" fmla="*/ 2147483647 w 546"/>
              <a:gd name="T101" fmla="*/ 214748364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64" name="Freeform 548"/>
          <p:cNvSpPr>
            <a:spLocks/>
          </p:cNvSpPr>
          <p:nvPr>
            <p:custDataLst>
              <p:tags r:id="rId379"/>
            </p:custDataLst>
          </p:nvPr>
        </p:nvSpPr>
        <p:spPr bwMode="auto">
          <a:xfrm>
            <a:off x="4903788" y="2155279"/>
            <a:ext cx="107950" cy="60325"/>
          </a:xfrm>
          <a:custGeom>
            <a:avLst/>
            <a:gdLst>
              <a:gd name="T0" fmla="*/ 2147483647 w 246"/>
              <a:gd name="T1" fmla="*/ 2147483647 h 42"/>
              <a:gd name="T2" fmla="*/ 2147483647 w 246"/>
              <a:gd name="T3" fmla="*/ 2147483647 h 42"/>
              <a:gd name="T4" fmla="*/ 2147483647 w 246"/>
              <a:gd name="T5" fmla="*/ 2147483647 h 42"/>
              <a:gd name="T6" fmla="*/ 2147483647 w 246"/>
              <a:gd name="T7" fmla="*/ 2147483647 h 42"/>
              <a:gd name="T8" fmla="*/ 2147483647 w 246"/>
              <a:gd name="T9" fmla="*/ 2147483647 h 42"/>
              <a:gd name="T10" fmla="*/ 2147483647 w 246"/>
              <a:gd name="T11" fmla="*/ 2147483647 h 42"/>
              <a:gd name="T12" fmla="*/ 2147483647 w 246"/>
              <a:gd name="T13" fmla="*/ 2147483647 h 42"/>
              <a:gd name="T14" fmla="*/ 2147483647 w 246"/>
              <a:gd name="T15" fmla="*/ 2147483647 h 42"/>
              <a:gd name="T16" fmla="*/ 2147483647 w 246"/>
              <a:gd name="T17" fmla="*/ 2147483647 h 42"/>
              <a:gd name="T18" fmla="*/ 2147483647 w 246"/>
              <a:gd name="T19" fmla="*/ 2147483647 h 42"/>
              <a:gd name="T20" fmla="*/ 2147483647 w 246"/>
              <a:gd name="T21" fmla="*/ 2147483647 h 42"/>
              <a:gd name="T22" fmla="*/ 2147483647 w 246"/>
              <a:gd name="T23" fmla="*/ 2147483647 h 42"/>
              <a:gd name="T24" fmla="*/ 2147483647 w 246"/>
              <a:gd name="T25" fmla="*/ 2147483647 h 42"/>
              <a:gd name="T26" fmla="*/ 2147483647 w 246"/>
              <a:gd name="T27" fmla="*/ 2147483647 h 42"/>
              <a:gd name="T28" fmla="*/ 2147483647 w 246"/>
              <a:gd name="T29" fmla="*/ 2147483647 h 42"/>
              <a:gd name="T30" fmla="*/ 2147483647 w 246"/>
              <a:gd name="T31" fmla="*/ 2147483647 h 42"/>
              <a:gd name="T32" fmla="*/ 2147483647 w 246"/>
              <a:gd name="T33" fmla="*/ 2147483647 h 42"/>
              <a:gd name="T34" fmla="*/ 2147483647 w 246"/>
              <a:gd name="T35" fmla="*/ 2147483647 h 42"/>
              <a:gd name="T36" fmla="*/ 2147483647 w 246"/>
              <a:gd name="T37" fmla="*/ 2147483647 h 42"/>
              <a:gd name="T38" fmla="*/ 2147483647 w 246"/>
              <a:gd name="T39" fmla="*/ 2147483647 h 42"/>
              <a:gd name="T40" fmla="*/ 2147483647 w 246"/>
              <a:gd name="T41" fmla="*/ 2147483647 h 42"/>
              <a:gd name="T42" fmla="*/ 2147483647 w 246"/>
              <a:gd name="T43" fmla="*/ 2147483647 h 42"/>
              <a:gd name="T44" fmla="*/ 2147483647 w 246"/>
              <a:gd name="T45" fmla="*/ 2147483647 h 42"/>
              <a:gd name="T46" fmla="*/ 2147483647 w 246"/>
              <a:gd name="T47" fmla="*/ 2147483647 h 42"/>
              <a:gd name="T48" fmla="*/ 2147483647 w 246"/>
              <a:gd name="T49" fmla="*/ 2147483647 h 42"/>
              <a:gd name="T50" fmla="*/ 2147483647 w 246"/>
              <a:gd name="T51" fmla="*/ 2147483647 h 42"/>
              <a:gd name="T52" fmla="*/ 2147483647 w 246"/>
              <a:gd name="T53" fmla="*/ 2147483647 h 42"/>
              <a:gd name="T54" fmla="*/ 2147483647 w 246"/>
              <a:gd name="T55" fmla="*/ 2147483647 h 42"/>
              <a:gd name="T56" fmla="*/ 2147483647 w 246"/>
              <a:gd name="T57" fmla="*/ 2147483647 h 42"/>
              <a:gd name="T58" fmla="*/ 2147483647 w 246"/>
              <a:gd name="T59" fmla="*/ 2147483647 h 42"/>
              <a:gd name="T60" fmla="*/ 2147483647 w 246"/>
              <a:gd name="T61" fmla="*/ 2147483647 h 42"/>
              <a:gd name="T62" fmla="*/ 2147483647 w 246"/>
              <a:gd name="T63" fmla="*/ 2147483647 h 42"/>
              <a:gd name="T64" fmla="*/ 2147483647 w 246"/>
              <a:gd name="T65" fmla="*/ 0 h 42"/>
              <a:gd name="T66" fmla="*/ 2147483647 w 246"/>
              <a:gd name="T67" fmla="*/ 2147483647 h 42"/>
              <a:gd name="T68" fmla="*/ 2147483647 w 246"/>
              <a:gd name="T69" fmla="*/ 2147483647 h 42"/>
              <a:gd name="T70" fmla="*/ 2147483647 w 246"/>
              <a:gd name="T71" fmla="*/ 2147483647 h 42"/>
              <a:gd name="T72" fmla="*/ 2147483647 w 246"/>
              <a:gd name="T73" fmla="*/ 2147483647 h 42"/>
              <a:gd name="T74" fmla="*/ 2147483647 w 246"/>
              <a:gd name="T75" fmla="*/ 2147483647 h 42"/>
              <a:gd name="T76" fmla="*/ 2147483647 w 246"/>
              <a:gd name="T77" fmla="*/ 2147483647 h 42"/>
              <a:gd name="T78" fmla="*/ 2147483647 w 246"/>
              <a:gd name="T79" fmla="*/ 2147483647 h 42"/>
              <a:gd name="T80" fmla="*/ 2147483647 w 246"/>
              <a:gd name="T81" fmla="*/ 2147483647 h 42"/>
              <a:gd name="T82" fmla="*/ 2147483647 w 246"/>
              <a:gd name="T83" fmla="*/ 2147483647 h 42"/>
              <a:gd name="T84" fmla="*/ 2147483647 w 246"/>
              <a:gd name="T85" fmla="*/ 2147483647 h 42"/>
              <a:gd name="T86" fmla="*/ 2147483647 w 246"/>
              <a:gd name="T87" fmla="*/ 2147483647 h 42"/>
              <a:gd name="T88" fmla="*/ 2147483647 w 246"/>
              <a:gd name="T89" fmla="*/ 2147483647 h 42"/>
              <a:gd name="T90" fmla="*/ 2147483647 w 246"/>
              <a:gd name="T91" fmla="*/ 2147483647 h 42"/>
              <a:gd name="T92" fmla="*/ 0 w 246"/>
              <a:gd name="T93" fmla="*/ 2147483647 h 42"/>
              <a:gd name="T94" fmla="*/ 2147483647 w 246"/>
              <a:gd name="T95" fmla="*/ 2147483647 h 42"/>
              <a:gd name="T96" fmla="*/ 2147483647 w 246"/>
              <a:gd name="T97" fmla="*/ 2147483647 h 42"/>
              <a:gd name="T98" fmla="*/ 2147483647 w 246"/>
              <a:gd name="T99" fmla="*/ 2147483647 h 42"/>
              <a:gd name="T100" fmla="*/ 2147483647 w 246"/>
              <a:gd name="T101" fmla="*/ 2147483647 h 42"/>
              <a:gd name="T102" fmla="*/ 2147483647 w 246"/>
              <a:gd name="T103" fmla="*/ 2147483647 h 42"/>
              <a:gd name="T104" fmla="*/ 2147483647 w 246"/>
              <a:gd name="T105" fmla="*/ 214748364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65" name="Freeform 549"/>
          <p:cNvSpPr>
            <a:spLocks/>
          </p:cNvSpPr>
          <p:nvPr>
            <p:custDataLst>
              <p:tags r:id="rId380"/>
            </p:custDataLst>
          </p:nvPr>
        </p:nvSpPr>
        <p:spPr bwMode="auto">
          <a:xfrm>
            <a:off x="5046663" y="2137817"/>
            <a:ext cx="63500" cy="57150"/>
          </a:xfrm>
          <a:custGeom>
            <a:avLst/>
            <a:gdLst>
              <a:gd name="T0" fmla="*/ 2147483647 w 149"/>
              <a:gd name="T1" fmla="*/ 0 h 61"/>
              <a:gd name="T2" fmla="*/ 2147483647 w 149"/>
              <a:gd name="T3" fmla="*/ 2147483647 h 61"/>
              <a:gd name="T4" fmla="*/ 2147483647 w 149"/>
              <a:gd name="T5" fmla="*/ 2147483647 h 61"/>
              <a:gd name="T6" fmla="*/ 2147483647 w 149"/>
              <a:gd name="T7" fmla="*/ 2147483647 h 61"/>
              <a:gd name="T8" fmla="*/ 2147483647 w 149"/>
              <a:gd name="T9" fmla="*/ 2147483647 h 61"/>
              <a:gd name="T10" fmla="*/ 2147483647 w 149"/>
              <a:gd name="T11" fmla="*/ 2147483647 h 61"/>
              <a:gd name="T12" fmla="*/ 2147483647 w 149"/>
              <a:gd name="T13" fmla="*/ 2147483647 h 61"/>
              <a:gd name="T14" fmla="*/ 2147483647 w 149"/>
              <a:gd name="T15" fmla="*/ 2147483647 h 61"/>
              <a:gd name="T16" fmla="*/ 2147483647 w 149"/>
              <a:gd name="T17" fmla="*/ 2147483647 h 61"/>
              <a:gd name="T18" fmla="*/ 2147483647 w 149"/>
              <a:gd name="T19" fmla="*/ 2147483647 h 61"/>
              <a:gd name="T20" fmla="*/ 2147483647 w 149"/>
              <a:gd name="T21" fmla="*/ 2147483647 h 61"/>
              <a:gd name="T22" fmla="*/ 2147483647 w 149"/>
              <a:gd name="T23" fmla="*/ 2147483647 h 61"/>
              <a:gd name="T24" fmla="*/ 2147483647 w 149"/>
              <a:gd name="T25" fmla="*/ 2147483647 h 61"/>
              <a:gd name="T26" fmla="*/ 2147483647 w 149"/>
              <a:gd name="T27" fmla="*/ 2147483647 h 61"/>
              <a:gd name="T28" fmla="*/ 2147483647 w 149"/>
              <a:gd name="T29" fmla="*/ 2147483647 h 61"/>
              <a:gd name="T30" fmla="*/ 2147483647 w 149"/>
              <a:gd name="T31" fmla="*/ 2147483647 h 61"/>
              <a:gd name="T32" fmla="*/ 2147483647 w 149"/>
              <a:gd name="T33" fmla="*/ 2147483647 h 61"/>
              <a:gd name="T34" fmla="*/ 2147483647 w 149"/>
              <a:gd name="T35" fmla="*/ 2147483647 h 61"/>
              <a:gd name="T36" fmla="*/ 2147483647 w 149"/>
              <a:gd name="T37" fmla="*/ 2147483647 h 61"/>
              <a:gd name="T38" fmla="*/ 2147483647 w 149"/>
              <a:gd name="T39" fmla="*/ 2147483647 h 61"/>
              <a:gd name="T40" fmla="*/ 2147483647 w 149"/>
              <a:gd name="T41" fmla="*/ 2147483647 h 61"/>
              <a:gd name="T42" fmla="*/ 2147483647 w 149"/>
              <a:gd name="T43" fmla="*/ 2147483647 h 61"/>
              <a:gd name="T44" fmla="*/ 2147483647 w 149"/>
              <a:gd name="T45" fmla="*/ 2147483647 h 61"/>
              <a:gd name="T46" fmla="*/ 2147483647 w 149"/>
              <a:gd name="T47" fmla="*/ 2147483647 h 61"/>
              <a:gd name="T48" fmla="*/ 2147483647 w 149"/>
              <a:gd name="T49" fmla="*/ 2147483647 h 61"/>
              <a:gd name="T50" fmla="*/ 2147483647 w 149"/>
              <a:gd name="T51" fmla="*/ 2147483647 h 61"/>
              <a:gd name="T52" fmla="*/ 2147483647 w 149"/>
              <a:gd name="T53" fmla="*/ 2147483647 h 61"/>
              <a:gd name="T54" fmla="*/ 2147483647 w 149"/>
              <a:gd name="T55" fmla="*/ 2147483647 h 61"/>
              <a:gd name="T56" fmla="*/ 2147483647 w 149"/>
              <a:gd name="T57" fmla="*/ 2147483647 h 61"/>
              <a:gd name="T58" fmla="*/ 2147483647 w 149"/>
              <a:gd name="T59" fmla="*/ 2147483647 h 61"/>
              <a:gd name="T60" fmla="*/ 2147483647 w 149"/>
              <a:gd name="T61" fmla="*/ 2147483647 h 61"/>
              <a:gd name="T62" fmla="*/ 2147483647 w 149"/>
              <a:gd name="T63" fmla="*/ 2147483647 h 61"/>
              <a:gd name="T64" fmla="*/ 0 w 149"/>
              <a:gd name="T65" fmla="*/ 2147483647 h 61"/>
              <a:gd name="T66" fmla="*/ 0 w 149"/>
              <a:gd name="T67" fmla="*/ 2147483647 h 61"/>
              <a:gd name="T68" fmla="*/ 2147483647 w 149"/>
              <a:gd name="T69" fmla="*/ 2147483647 h 61"/>
              <a:gd name="T70" fmla="*/ 2147483647 w 149"/>
              <a:gd name="T71" fmla="*/ 2147483647 h 61"/>
              <a:gd name="T72" fmla="*/ 2147483647 w 149"/>
              <a:gd name="T73" fmla="*/ 2147483647 h 61"/>
              <a:gd name="T74" fmla="*/ 2147483647 w 149"/>
              <a:gd name="T75" fmla="*/ 2147483647 h 61"/>
              <a:gd name="T76" fmla="*/ 2147483647 w 149"/>
              <a:gd name="T77" fmla="*/ 2147483647 h 61"/>
              <a:gd name="T78" fmla="*/ 2147483647 w 149"/>
              <a:gd name="T79" fmla="*/ 2147483647 h 61"/>
              <a:gd name="T80" fmla="*/ 2147483647 w 149"/>
              <a:gd name="T81" fmla="*/ 2147483647 h 61"/>
              <a:gd name="T82" fmla="*/ 2147483647 w 149"/>
              <a:gd name="T83" fmla="*/ 2147483647 h 61"/>
              <a:gd name="T84" fmla="*/ 2147483647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sp>
        <p:nvSpPr>
          <p:cNvPr id="966" name="Freeform 550"/>
          <p:cNvSpPr>
            <a:spLocks/>
          </p:cNvSpPr>
          <p:nvPr>
            <p:custDataLst>
              <p:tags r:id="rId381"/>
            </p:custDataLst>
          </p:nvPr>
        </p:nvSpPr>
        <p:spPr bwMode="auto">
          <a:xfrm>
            <a:off x="5083175" y="2145754"/>
            <a:ext cx="130175" cy="57150"/>
          </a:xfrm>
          <a:custGeom>
            <a:avLst/>
            <a:gdLst>
              <a:gd name="T0" fmla="*/ 2147483647 w 299"/>
              <a:gd name="T1" fmla="*/ 2147483647 h 74"/>
              <a:gd name="T2" fmla="*/ 2147483647 w 299"/>
              <a:gd name="T3" fmla="*/ 2147483647 h 74"/>
              <a:gd name="T4" fmla="*/ 2147483647 w 299"/>
              <a:gd name="T5" fmla="*/ 2147483647 h 74"/>
              <a:gd name="T6" fmla="*/ 2147483647 w 299"/>
              <a:gd name="T7" fmla="*/ 2147483647 h 74"/>
              <a:gd name="T8" fmla="*/ 2147483647 w 299"/>
              <a:gd name="T9" fmla="*/ 2147483647 h 74"/>
              <a:gd name="T10" fmla="*/ 2147483647 w 299"/>
              <a:gd name="T11" fmla="*/ 2147483647 h 74"/>
              <a:gd name="T12" fmla="*/ 2147483647 w 299"/>
              <a:gd name="T13" fmla="*/ 2147483647 h 74"/>
              <a:gd name="T14" fmla="*/ 2147483647 w 299"/>
              <a:gd name="T15" fmla="*/ 2147483647 h 74"/>
              <a:gd name="T16" fmla="*/ 2147483647 w 299"/>
              <a:gd name="T17" fmla="*/ 2147483647 h 74"/>
              <a:gd name="T18" fmla="*/ 2147483647 w 299"/>
              <a:gd name="T19" fmla="*/ 2147483647 h 74"/>
              <a:gd name="T20" fmla="*/ 2147483647 w 299"/>
              <a:gd name="T21" fmla="*/ 2147483647 h 74"/>
              <a:gd name="T22" fmla="*/ 2147483647 w 299"/>
              <a:gd name="T23" fmla="*/ 2147483647 h 74"/>
              <a:gd name="T24" fmla="*/ 2147483647 w 299"/>
              <a:gd name="T25" fmla="*/ 2147483647 h 74"/>
              <a:gd name="T26" fmla="*/ 2147483647 w 299"/>
              <a:gd name="T27" fmla="*/ 2147483647 h 74"/>
              <a:gd name="T28" fmla="*/ 2147483647 w 299"/>
              <a:gd name="T29" fmla="*/ 2147483647 h 74"/>
              <a:gd name="T30" fmla="*/ 2147483647 w 299"/>
              <a:gd name="T31" fmla="*/ 2147483647 h 74"/>
              <a:gd name="T32" fmla="*/ 2147483647 w 299"/>
              <a:gd name="T33" fmla="*/ 2147483647 h 74"/>
              <a:gd name="T34" fmla="*/ 2147483647 w 299"/>
              <a:gd name="T35" fmla="*/ 2147483647 h 74"/>
              <a:gd name="T36" fmla="*/ 2147483647 w 299"/>
              <a:gd name="T37" fmla="*/ 2147483647 h 74"/>
              <a:gd name="T38" fmla="*/ 2147483647 w 299"/>
              <a:gd name="T39" fmla="*/ 2147483647 h 74"/>
              <a:gd name="T40" fmla="*/ 2147483647 w 299"/>
              <a:gd name="T41" fmla="*/ 2147483647 h 74"/>
              <a:gd name="T42" fmla="*/ 2147483647 w 299"/>
              <a:gd name="T43" fmla="*/ 2147483647 h 74"/>
              <a:gd name="T44" fmla="*/ 2147483647 w 299"/>
              <a:gd name="T45" fmla="*/ 0 h 74"/>
              <a:gd name="T46" fmla="*/ 2147483647 w 299"/>
              <a:gd name="T47" fmla="*/ 2147483647 h 74"/>
              <a:gd name="T48" fmla="*/ 2147483647 w 299"/>
              <a:gd name="T49" fmla="*/ 2147483647 h 74"/>
              <a:gd name="T50" fmla="*/ 2147483647 w 299"/>
              <a:gd name="T51" fmla="*/ 2147483647 h 74"/>
              <a:gd name="T52" fmla="*/ 2147483647 w 299"/>
              <a:gd name="T53" fmla="*/ 2147483647 h 74"/>
              <a:gd name="T54" fmla="*/ 2147483647 w 299"/>
              <a:gd name="T55" fmla="*/ 2147483647 h 74"/>
              <a:gd name="T56" fmla="*/ 2147483647 w 299"/>
              <a:gd name="T57" fmla="*/ 2147483647 h 74"/>
              <a:gd name="T58" fmla="*/ 2147483647 w 299"/>
              <a:gd name="T59" fmla="*/ 2147483647 h 74"/>
              <a:gd name="T60" fmla="*/ 2147483647 w 299"/>
              <a:gd name="T61" fmla="*/ 2147483647 h 74"/>
              <a:gd name="T62" fmla="*/ 2147483647 w 299"/>
              <a:gd name="T63" fmla="*/ 2147483647 h 74"/>
              <a:gd name="T64" fmla="*/ 2147483647 w 299"/>
              <a:gd name="T65" fmla="*/ 2147483647 h 74"/>
              <a:gd name="T66" fmla="*/ 2147483647 w 299"/>
              <a:gd name="T67" fmla="*/ 2147483647 h 74"/>
              <a:gd name="T68" fmla="*/ 2147483647 w 299"/>
              <a:gd name="T69" fmla="*/ 2147483647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p:spPr>
        <p:txBody>
          <a:bodyPr/>
          <a:lstStyle/>
          <a:p>
            <a:endParaRPr lang="en-GB"/>
          </a:p>
        </p:txBody>
      </p:sp>
      <p:grpSp>
        <p:nvGrpSpPr>
          <p:cNvPr id="967" name="Group 548"/>
          <p:cNvGrpSpPr/>
          <p:nvPr/>
        </p:nvGrpSpPr>
        <p:grpSpPr>
          <a:xfrm>
            <a:off x="4558507" y="3635809"/>
            <a:ext cx="407987" cy="624496"/>
            <a:chOff x="4558507" y="2928330"/>
            <a:chExt cx="407987" cy="624496"/>
          </a:xfrm>
          <a:solidFill>
            <a:srgbClr val="00B050"/>
          </a:solidFill>
        </p:grpSpPr>
        <p:sp>
          <p:nvSpPr>
            <p:cNvPr id="968" name="Freeform 383"/>
            <p:cNvSpPr>
              <a:spLocks/>
            </p:cNvSpPr>
            <p:nvPr/>
          </p:nvSpPr>
          <p:spPr bwMode="auto">
            <a:xfrm>
              <a:off x="4558507" y="2928330"/>
              <a:ext cx="407987" cy="624496"/>
            </a:xfrm>
            <a:custGeom>
              <a:avLst/>
              <a:gdLst>
                <a:gd name="T0" fmla="*/ 2147483647 w 943"/>
                <a:gd name="T1" fmla="*/ 708980049 h 1172"/>
                <a:gd name="T2" fmla="*/ 2147483647 w 943"/>
                <a:gd name="T3" fmla="*/ 2147483647 h 1172"/>
                <a:gd name="T4" fmla="*/ 2147483647 w 943"/>
                <a:gd name="T5" fmla="*/ 2147483647 h 1172"/>
                <a:gd name="T6" fmla="*/ 2147483647 w 943"/>
                <a:gd name="T7" fmla="*/ 2147483647 h 1172"/>
                <a:gd name="T8" fmla="*/ 2147483647 w 943"/>
                <a:gd name="T9" fmla="*/ 2147483647 h 1172"/>
                <a:gd name="T10" fmla="*/ 2147483647 w 943"/>
                <a:gd name="T11" fmla="*/ 2147483647 h 1172"/>
                <a:gd name="T12" fmla="*/ 2147483647 w 943"/>
                <a:gd name="T13" fmla="*/ 2147483647 h 1172"/>
                <a:gd name="T14" fmla="*/ 2147483647 w 943"/>
                <a:gd name="T15" fmla="*/ 2147483647 h 1172"/>
                <a:gd name="T16" fmla="*/ 2147483647 w 943"/>
                <a:gd name="T17" fmla="*/ 2147483647 h 1172"/>
                <a:gd name="T18" fmla="*/ 2147483647 w 943"/>
                <a:gd name="T19" fmla="*/ 2147483647 h 1172"/>
                <a:gd name="T20" fmla="*/ 2147483647 w 943"/>
                <a:gd name="T21" fmla="*/ 2147483647 h 1172"/>
                <a:gd name="T22" fmla="*/ 2147483647 w 943"/>
                <a:gd name="T23" fmla="*/ 2147483647 h 1172"/>
                <a:gd name="T24" fmla="*/ 2147483647 w 943"/>
                <a:gd name="T25" fmla="*/ 2147483647 h 1172"/>
                <a:gd name="T26" fmla="*/ 2147483647 w 943"/>
                <a:gd name="T27" fmla="*/ 2147483647 h 1172"/>
                <a:gd name="T28" fmla="*/ 2147483647 w 943"/>
                <a:gd name="T29" fmla="*/ 2147483647 h 1172"/>
                <a:gd name="T30" fmla="*/ 2147483647 w 943"/>
                <a:gd name="T31" fmla="*/ 2147483647 h 1172"/>
                <a:gd name="T32" fmla="*/ 2147483647 w 943"/>
                <a:gd name="T33" fmla="*/ 2147483647 h 1172"/>
                <a:gd name="T34" fmla="*/ 2147483647 w 943"/>
                <a:gd name="T35" fmla="*/ 2147483647 h 1172"/>
                <a:gd name="T36" fmla="*/ 2147483647 w 943"/>
                <a:gd name="T37" fmla="*/ 2147483647 h 1172"/>
                <a:gd name="T38" fmla="*/ 2147483647 w 943"/>
                <a:gd name="T39" fmla="*/ 2147483647 h 1172"/>
                <a:gd name="T40" fmla="*/ 2147483647 w 943"/>
                <a:gd name="T41" fmla="*/ 2147483647 h 1172"/>
                <a:gd name="T42" fmla="*/ 2147483647 w 943"/>
                <a:gd name="T43" fmla="*/ 2147483647 h 1172"/>
                <a:gd name="T44" fmla="*/ 2147483647 w 943"/>
                <a:gd name="T45" fmla="*/ 2147483647 h 1172"/>
                <a:gd name="T46" fmla="*/ 2147483647 w 943"/>
                <a:gd name="T47" fmla="*/ 2147483647 h 1172"/>
                <a:gd name="T48" fmla="*/ 2147483647 w 943"/>
                <a:gd name="T49" fmla="*/ 2147483647 h 1172"/>
                <a:gd name="T50" fmla="*/ 2147483647 w 943"/>
                <a:gd name="T51" fmla="*/ 2147483647 h 1172"/>
                <a:gd name="T52" fmla="*/ 2147483647 w 943"/>
                <a:gd name="T53" fmla="*/ 2147483647 h 1172"/>
                <a:gd name="T54" fmla="*/ 2147483647 w 943"/>
                <a:gd name="T55" fmla="*/ 2147483647 h 1172"/>
                <a:gd name="T56" fmla="*/ 2147483647 w 943"/>
                <a:gd name="T57" fmla="*/ 2147483647 h 1172"/>
                <a:gd name="T58" fmla="*/ 2147483647 w 943"/>
                <a:gd name="T59" fmla="*/ 2147483647 h 1172"/>
                <a:gd name="T60" fmla="*/ 2147483647 w 943"/>
                <a:gd name="T61" fmla="*/ 2147483647 h 1172"/>
                <a:gd name="T62" fmla="*/ 2147483647 w 943"/>
                <a:gd name="T63" fmla="*/ 2147483647 h 1172"/>
                <a:gd name="T64" fmla="*/ 2147483647 w 943"/>
                <a:gd name="T65" fmla="*/ 2147483647 h 1172"/>
                <a:gd name="T66" fmla="*/ 2147483647 w 943"/>
                <a:gd name="T67" fmla="*/ 2147483647 h 1172"/>
                <a:gd name="T68" fmla="*/ 2147483647 w 943"/>
                <a:gd name="T69" fmla="*/ 2147483647 h 1172"/>
                <a:gd name="T70" fmla="*/ 2147483647 w 943"/>
                <a:gd name="T71" fmla="*/ 2147483647 h 1172"/>
                <a:gd name="T72" fmla="*/ 2147483647 w 943"/>
                <a:gd name="T73" fmla="*/ 2147483647 h 1172"/>
                <a:gd name="T74" fmla="*/ 2147483647 w 943"/>
                <a:gd name="T75" fmla="*/ 2147483647 h 1172"/>
                <a:gd name="T76" fmla="*/ 2147483647 w 943"/>
                <a:gd name="T77" fmla="*/ 2147483647 h 1172"/>
                <a:gd name="T78" fmla="*/ 2147483647 w 943"/>
                <a:gd name="T79" fmla="*/ 2147483647 h 1172"/>
                <a:gd name="T80" fmla="*/ 2147483647 w 943"/>
                <a:gd name="T81" fmla="*/ 2147483647 h 1172"/>
                <a:gd name="T82" fmla="*/ 2147483647 w 943"/>
                <a:gd name="T83" fmla="*/ 2147483647 h 1172"/>
                <a:gd name="T84" fmla="*/ 331550049 w 943"/>
                <a:gd name="T85" fmla="*/ 2147483647 h 1172"/>
                <a:gd name="T86" fmla="*/ 1491975222 w 943"/>
                <a:gd name="T87" fmla="*/ 2147483647 h 1172"/>
                <a:gd name="T88" fmla="*/ 2147483647 w 943"/>
                <a:gd name="T89" fmla="*/ 2147483647 h 1172"/>
                <a:gd name="T90" fmla="*/ 2147483647 w 943"/>
                <a:gd name="T91" fmla="*/ 2147483647 h 1172"/>
                <a:gd name="T92" fmla="*/ 2147483647 w 943"/>
                <a:gd name="T93" fmla="*/ 2147483647 h 1172"/>
                <a:gd name="T94" fmla="*/ 2147483647 w 943"/>
                <a:gd name="T95" fmla="*/ 2147483647 h 1172"/>
                <a:gd name="T96" fmla="*/ 2147483647 w 943"/>
                <a:gd name="T97" fmla="*/ 2147483647 h 1172"/>
                <a:gd name="T98" fmla="*/ 2147483647 w 943"/>
                <a:gd name="T99" fmla="*/ 2147483647 h 1172"/>
                <a:gd name="T100" fmla="*/ 2147483647 w 943"/>
                <a:gd name="T101" fmla="*/ 2147483647 h 1172"/>
                <a:gd name="T102" fmla="*/ 2147483647 w 943"/>
                <a:gd name="T103" fmla="*/ 2147483647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grpFill/>
            <a:ln w="9525" cmpd="sng">
              <a:solidFill>
                <a:srgbClr val="FFFFFF"/>
              </a:solidFill>
              <a:prstDash val="solid"/>
              <a:round/>
              <a:headEnd/>
              <a:tailEnd/>
            </a:ln>
          </p:spPr>
          <p:txBody>
            <a:bodyPr/>
            <a:lstStyle/>
            <a:p>
              <a:pPr>
                <a:defRPr/>
              </a:pPr>
              <a:endParaRPr lang="nl-BE"/>
            </a:p>
          </p:txBody>
        </p:sp>
        <p:sp>
          <p:nvSpPr>
            <p:cNvPr id="969" name="Freeform 550"/>
            <p:cNvSpPr/>
            <p:nvPr/>
          </p:nvSpPr>
          <p:spPr>
            <a:xfrm>
              <a:off x="4604297" y="3269372"/>
              <a:ext cx="270021" cy="98313"/>
            </a:xfrm>
            <a:custGeom>
              <a:avLst/>
              <a:gdLst>
                <a:gd name="connsiteX0" fmla="*/ 0 w 1198968"/>
                <a:gd name="connsiteY0" fmla="*/ 438122 h 438122"/>
                <a:gd name="connsiteX1" fmla="*/ 60960 w 1198968"/>
                <a:gd name="connsiteY1" fmla="*/ 392402 h 438122"/>
                <a:gd name="connsiteX2" fmla="*/ 83820 w 1198968"/>
                <a:gd name="connsiteY2" fmla="*/ 285722 h 438122"/>
                <a:gd name="connsiteX3" fmla="*/ 137160 w 1198968"/>
                <a:gd name="connsiteY3" fmla="*/ 240002 h 438122"/>
                <a:gd name="connsiteX4" fmla="*/ 182880 w 1198968"/>
                <a:gd name="connsiteY4" fmla="*/ 247622 h 438122"/>
                <a:gd name="connsiteX5" fmla="*/ 274320 w 1198968"/>
                <a:gd name="connsiteY5" fmla="*/ 323822 h 438122"/>
                <a:gd name="connsiteX6" fmla="*/ 304800 w 1198968"/>
                <a:gd name="connsiteY6" fmla="*/ 346682 h 438122"/>
                <a:gd name="connsiteX7" fmla="*/ 365760 w 1198968"/>
                <a:gd name="connsiteY7" fmla="*/ 316202 h 438122"/>
                <a:gd name="connsiteX8" fmla="*/ 434340 w 1198968"/>
                <a:gd name="connsiteY8" fmla="*/ 323822 h 438122"/>
                <a:gd name="connsiteX9" fmla="*/ 541020 w 1198968"/>
                <a:gd name="connsiteY9" fmla="*/ 346682 h 438122"/>
                <a:gd name="connsiteX10" fmla="*/ 655320 w 1198968"/>
                <a:gd name="connsiteY10" fmla="*/ 308582 h 438122"/>
                <a:gd name="connsiteX11" fmla="*/ 701040 w 1198968"/>
                <a:gd name="connsiteY11" fmla="*/ 278102 h 438122"/>
                <a:gd name="connsiteX12" fmla="*/ 792480 w 1198968"/>
                <a:gd name="connsiteY12" fmla="*/ 285722 h 438122"/>
                <a:gd name="connsiteX13" fmla="*/ 861060 w 1198968"/>
                <a:gd name="connsiteY13" fmla="*/ 316202 h 438122"/>
                <a:gd name="connsiteX14" fmla="*/ 967740 w 1198968"/>
                <a:gd name="connsiteY14" fmla="*/ 148562 h 438122"/>
                <a:gd name="connsiteX15" fmla="*/ 990600 w 1198968"/>
                <a:gd name="connsiteY15" fmla="*/ 19022 h 438122"/>
                <a:gd name="connsiteX16" fmla="*/ 1051560 w 1198968"/>
                <a:gd name="connsiteY16" fmla="*/ 3782 h 438122"/>
                <a:gd name="connsiteX17" fmla="*/ 1097280 w 1198968"/>
                <a:gd name="connsiteY17" fmla="*/ 49502 h 438122"/>
                <a:gd name="connsiteX18" fmla="*/ 1135380 w 1198968"/>
                <a:gd name="connsiteY18" fmla="*/ 171422 h 438122"/>
                <a:gd name="connsiteX19" fmla="*/ 1196340 w 1198968"/>
                <a:gd name="connsiteY19" fmla="*/ 255242 h 438122"/>
                <a:gd name="connsiteX20" fmla="*/ 1188720 w 1198968"/>
                <a:gd name="connsiteY20" fmla="*/ 255242 h 438122"/>
                <a:gd name="connsiteX21" fmla="*/ 1188720 w 1198968"/>
                <a:gd name="connsiteY21" fmla="*/ 255242 h 43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98968" h="438122">
                  <a:moveTo>
                    <a:pt x="0" y="438122"/>
                  </a:moveTo>
                  <a:cubicBezTo>
                    <a:pt x="23495" y="427962"/>
                    <a:pt x="46990" y="417802"/>
                    <a:pt x="60960" y="392402"/>
                  </a:cubicBezTo>
                  <a:cubicBezTo>
                    <a:pt x="74930" y="367002"/>
                    <a:pt x="71120" y="311122"/>
                    <a:pt x="83820" y="285722"/>
                  </a:cubicBezTo>
                  <a:cubicBezTo>
                    <a:pt x="96520" y="260322"/>
                    <a:pt x="120650" y="246352"/>
                    <a:pt x="137160" y="240002"/>
                  </a:cubicBezTo>
                  <a:cubicBezTo>
                    <a:pt x="153670" y="233652"/>
                    <a:pt x="160020" y="233652"/>
                    <a:pt x="182880" y="247622"/>
                  </a:cubicBezTo>
                  <a:cubicBezTo>
                    <a:pt x="205740" y="261592"/>
                    <a:pt x="254000" y="307312"/>
                    <a:pt x="274320" y="323822"/>
                  </a:cubicBezTo>
                  <a:cubicBezTo>
                    <a:pt x="294640" y="340332"/>
                    <a:pt x="289560" y="347952"/>
                    <a:pt x="304800" y="346682"/>
                  </a:cubicBezTo>
                  <a:cubicBezTo>
                    <a:pt x="320040" y="345412"/>
                    <a:pt x="344170" y="320012"/>
                    <a:pt x="365760" y="316202"/>
                  </a:cubicBezTo>
                  <a:cubicBezTo>
                    <a:pt x="387350" y="312392"/>
                    <a:pt x="405130" y="318742"/>
                    <a:pt x="434340" y="323822"/>
                  </a:cubicBezTo>
                  <a:cubicBezTo>
                    <a:pt x="463550" y="328902"/>
                    <a:pt x="504190" y="349222"/>
                    <a:pt x="541020" y="346682"/>
                  </a:cubicBezTo>
                  <a:cubicBezTo>
                    <a:pt x="577850" y="344142"/>
                    <a:pt x="628650" y="320012"/>
                    <a:pt x="655320" y="308582"/>
                  </a:cubicBezTo>
                  <a:cubicBezTo>
                    <a:pt x="681990" y="297152"/>
                    <a:pt x="678180" y="281912"/>
                    <a:pt x="701040" y="278102"/>
                  </a:cubicBezTo>
                  <a:cubicBezTo>
                    <a:pt x="723900" y="274292"/>
                    <a:pt x="765810" y="279372"/>
                    <a:pt x="792480" y="285722"/>
                  </a:cubicBezTo>
                  <a:cubicBezTo>
                    <a:pt x="819150" y="292072"/>
                    <a:pt x="831850" y="339062"/>
                    <a:pt x="861060" y="316202"/>
                  </a:cubicBezTo>
                  <a:cubicBezTo>
                    <a:pt x="890270" y="293342"/>
                    <a:pt x="946150" y="198092"/>
                    <a:pt x="967740" y="148562"/>
                  </a:cubicBezTo>
                  <a:cubicBezTo>
                    <a:pt x="989330" y="99032"/>
                    <a:pt x="976630" y="43152"/>
                    <a:pt x="990600" y="19022"/>
                  </a:cubicBezTo>
                  <a:cubicBezTo>
                    <a:pt x="1004570" y="-5108"/>
                    <a:pt x="1033780" y="-1298"/>
                    <a:pt x="1051560" y="3782"/>
                  </a:cubicBezTo>
                  <a:cubicBezTo>
                    <a:pt x="1069340" y="8862"/>
                    <a:pt x="1083310" y="21562"/>
                    <a:pt x="1097280" y="49502"/>
                  </a:cubicBezTo>
                  <a:cubicBezTo>
                    <a:pt x="1111250" y="77442"/>
                    <a:pt x="1118870" y="137132"/>
                    <a:pt x="1135380" y="171422"/>
                  </a:cubicBezTo>
                  <a:cubicBezTo>
                    <a:pt x="1151890" y="205712"/>
                    <a:pt x="1187450" y="241272"/>
                    <a:pt x="1196340" y="255242"/>
                  </a:cubicBezTo>
                  <a:cubicBezTo>
                    <a:pt x="1205230" y="269212"/>
                    <a:pt x="1188720" y="255242"/>
                    <a:pt x="1188720" y="255242"/>
                  </a:cubicBezTo>
                  <a:lnTo>
                    <a:pt x="1188720" y="255242"/>
                  </a:lnTo>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grpSp>
      <p:pic>
        <p:nvPicPr>
          <p:cNvPr id="970" name="Picture 383" descr="C:\Users\Steven.HERA\Desktop\sudan-s.png"/>
          <p:cNvPicPr>
            <a:picLocks noChangeAspect="1" noChangeArrowheads="1"/>
          </p:cNvPicPr>
          <p:nvPr/>
        </p:nvPicPr>
        <p:blipFill>
          <a:blip r:embed="rId384">
            <a:extLst>
              <a:ext uri="{28A0092B-C50C-407E-A947-70E740481C1C}">
                <a14:useLocalDpi xmlns:a14="http://schemas.microsoft.com/office/drawing/2010/main" val="0"/>
              </a:ext>
            </a:extLst>
          </a:blip>
          <a:srcRect t="51880"/>
          <a:stretch>
            <a:fillRect/>
          </a:stretch>
        </p:blipFill>
        <p:spPr bwMode="auto">
          <a:xfrm>
            <a:off x="4557713" y="3960267"/>
            <a:ext cx="415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955850"/>
      </p:ext>
    </p:extLst>
  </p:cSld>
  <p:clrMapOvr>
    <a:masterClrMapping/>
  </p:clrMapOvr>
  <p:transition spd="slow" advTm="10698">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en-GB" sz="4000" dirty="0"/>
              <a:t>Brief</a:t>
            </a:r>
            <a:r>
              <a:rPr lang="en-GB" sz="2000" b="1" dirty="0">
                <a:solidFill>
                  <a:schemeClr val="accent1"/>
                </a:solidFill>
              </a:rPr>
              <a:t> </a:t>
            </a:r>
            <a:r>
              <a:rPr lang="en-GB" sz="4000" dirty="0"/>
              <a:t>overview of participating countries</a:t>
            </a:r>
          </a:p>
        </p:txBody>
      </p:sp>
      <p:sp>
        <p:nvSpPr>
          <p:cNvPr id="6" name="Marcador de Posição do Número do Diapositivo 5"/>
          <p:cNvSpPr>
            <a:spLocks noGrp="1"/>
          </p:cNvSpPr>
          <p:nvPr>
            <p:ph type="sldNum" sz="quarter" idx="4294967295"/>
          </p:nvPr>
        </p:nvSpPr>
        <p:spPr>
          <a:xfrm>
            <a:off x="7010400" y="6356350"/>
            <a:ext cx="2133600" cy="365125"/>
          </a:xfrm>
          <a:prstGeom prst="rect">
            <a:avLst/>
          </a:prstGeom>
        </p:spPr>
        <p:txBody>
          <a:bodyPr/>
          <a:lstStyle/>
          <a:p>
            <a:fld id="{599D7E80-70AE-42E1-A7CF-0D38069BD4FC}" type="slidenum">
              <a:rPr lang="en-GB" smtClean="0"/>
              <a:t>4</a:t>
            </a:fld>
            <a:endParaRPr lang="en-GB"/>
          </a:p>
        </p:txBody>
      </p:sp>
      <p:graphicFrame>
        <p:nvGraphicFramePr>
          <p:cNvPr id="14" name="Chart 1"/>
          <p:cNvGraphicFramePr>
            <a:graphicFrameLocks/>
          </p:cNvGraphicFramePr>
          <p:nvPr>
            <p:extLst>
              <p:ext uri="{D42A27DB-BD31-4B8C-83A1-F6EECF244321}">
                <p14:modId xmlns:p14="http://schemas.microsoft.com/office/powerpoint/2010/main" val="1160771264"/>
              </p:ext>
            </p:extLst>
          </p:nvPr>
        </p:nvGraphicFramePr>
        <p:xfrm>
          <a:off x="611560" y="1556792"/>
          <a:ext cx="8064896"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2"/>
          <p:cNvGraphicFramePr>
            <a:graphicFrameLocks/>
          </p:cNvGraphicFramePr>
          <p:nvPr>
            <p:extLst>
              <p:ext uri="{D42A27DB-BD31-4B8C-83A1-F6EECF244321}">
                <p14:modId xmlns:p14="http://schemas.microsoft.com/office/powerpoint/2010/main" val="984741266"/>
              </p:ext>
            </p:extLst>
          </p:nvPr>
        </p:nvGraphicFramePr>
        <p:xfrm>
          <a:off x="539552" y="3861048"/>
          <a:ext cx="8352928" cy="2592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08616094"/>
      </p:ext>
    </p:extLst>
  </p:cSld>
  <p:clrMapOvr>
    <a:masterClrMapping/>
  </p:clrMapOvr>
  <mc:AlternateContent xmlns:mc="http://schemas.openxmlformats.org/markup-compatibility/2006">
    <mc:Choice xmlns:p14="http://schemas.microsoft.com/office/powerpoint/2010/main" Requires="p14">
      <p:transition spd="slow" p14:dur="2000" advTm="37054"/>
    </mc:Choice>
    <mc:Fallback>
      <p:transition spd="slow" advTm="37054"/>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r>
              <a:rPr lang="en-GB" sz="2000" b="1" dirty="0" smtClean="0">
                <a:solidFill>
                  <a:schemeClr val="accent1"/>
                </a:solidFill>
              </a:rPr>
              <a:t>Partner countries continue to deliver on commitments to establish health sector strategies, measure results and strengthen accountability (1)</a:t>
            </a:r>
            <a:endParaRPr lang="en-GB" sz="2000" dirty="0">
              <a:solidFill>
                <a:schemeClr val="accent1"/>
              </a:solidFill>
            </a:endParaRPr>
          </a:p>
        </p:txBody>
      </p:sp>
      <p:sp>
        <p:nvSpPr>
          <p:cNvPr id="4" name="Marcador de Posição de Conteúdo 3"/>
          <p:cNvSpPr>
            <a:spLocks noGrp="1"/>
          </p:cNvSpPr>
          <p:nvPr>
            <p:ph sz="half" idx="1"/>
          </p:nvPr>
        </p:nvSpPr>
        <p:spPr>
          <a:xfrm>
            <a:off x="467544" y="1664805"/>
            <a:ext cx="3826768" cy="792087"/>
          </a:xfrm>
        </p:spPr>
        <p:txBody>
          <a:bodyPr>
            <a:normAutofit/>
          </a:bodyPr>
          <a:lstStyle/>
          <a:p>
            <a:pPr marL="0" indent="0">
              <a:buNone/>
            </a:pPr>
            <a:r>
              <a:rPr lang="en-GB" sz="2000" b="1" dirty="0" smtClean="0">
                <a:solidFill>
                  <a:schemeClr val="tx1">
                    <a:lumMod val="50000"/>
                    <a:lumOff val="50000"/>
                  </a:schemeClr>
                </a:solidFill>
              </a:rPr>
              <a:t>Figure 1: Proportion of countries with Country Results Frameworks</a:t>
            </a:r>
            <a:endParaRPr lang="en-GB" sz="2000" b="1" dirty="0">
              <a:solidFill>
                <a:schemeClr val="tx1">
                  <a:lumMod val="50000"/>
                  <a:lumOff val="50000"/>
                </a:schemeClr>
              </a:solidFill>
            </a:endParaRPr>
          </a:p>
        </p:txBody>
      </p:sp>
      <p:sp>
        <p:nvSpPr>
          <p:cNvPr id="5" name="Marcador de Posição de Conteúdo 4"/>
          <p:cNvSpPr>
            <a:spLocks noGrp="1"/>
          </p:cNvSpPr>
          <p:nvPr>
            <p:ph sz="half" idx="2"/>
          </p:nvPr>
        </p:nvSpPr>
        <p:spPr>
          <a:xfrm>
            <a:off x="467544" y="3365142"/>
            <a:ext cx="4186808" cy="1071970"/>
          </a:xfrm>
        </p:spPr>
        <p:txBody>
          <a:bodyPr/>
          <a:lstStyle/>
          <a:p>
            <a:pPr marL="0" indent="0">
              <a:buNone/>
            </a:pPr>
            <a:r>
              <a:rPr lang="en-GB" sz="2000" b="1" dirty="0">
                <a:solidFill>
                  <a:schemeClr val="tx1">
                    <a:lumMod val="50000"/>
                    <a:lumOff val="50000"/>
                  </a:schemeClr>
                </a:solidFill>
              </a:rPr>
              <a:t>Figure </a:t>
            </a:r>
            <a:r>
              <a:rPr lang="en-GB" sz="2000" b="1" dirty="0" smtClean="0">
                <a:solidFill>
                  <a:schemeClr val="tx1">
                    <a:lumMod val="50000"/>
                    <a:lumOff val="50000"/>
                  </a:schemeClr>
                </a:solidFill>
              </a:rPr>
              <a:t>2: </a:t>
            </a:r>
            <a:r>
              <a:rPr lang="en-US" sz="2000" b="1" dirty="0">
                <a:solidFill>
                  <a:schemeClr val="tx1">
                    <a:lumMod val="50000"/>
                    <a:lumOff val="50000"/>
                  </a:schemeClr>
                </a:solidFill>
              </a:rPr>
              <a:t>Number of countries with CSO involvement in each of the five health policy processes</a:t>
            </a:r>
            <a:endParaRPr lang="en-GB" sz="2000" b="1" dirty="0">
              <a:solidFill>
                <a:schemeClr val="tx1">
                  <a:lumMod val="50000"/>
                  <a:lumOff val="50000"/>
                </a:schemeClr>
              </a:solidFill>
            </a:endParaRPr>
          </a:p>
        </p:txBody>
      </p:sp>
      <p:pic>
        <p:nvPicPr>
          <p:cNvPr id="10" name="Bild 5"/>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484784"/>
            <a:ext cx="3221723" cy="2160240"/>
          </a:xfrm>
          <a:prstGeom prst="rect">
            <a:avLst/>
          </a:prstGeom>
          <a:noFill/>
          <a:ln>
            <a:noFill/>
          </a:ln>
        </p:spPr>
      </p:pic>
      <p:pic>
        <p:nvPicPr>
          <p:cNvPr id="11" name="Bild 1"/>
          <p:cNvPicPr/>
          <p:nvPr/>
        </p:nvPicPr>
        <p:blipFill>
          <a:blip r:embed="rId4">
            <a:extLst>
              <a:ext uri="{28A0092B-C50C-407E-A947-70E740481C1C}">
                <a14:useLocalDpi xmlns:a14="http://schemas.microsoft.com/office/drawing/2010/main" val="0"/>
              </a:ext>
            </a:extLst>
          </a:blip>
          <a:srcRect/>
          <a:stretch>
            <a:fillRect/>
          </a:stretch>
        </p:blipFill>
        <p:spPr bwMode="auto">
          <a:xfrm>
            <a:off x="1259631" y="4365104"/>
            <a:ext cx="7451561" cy="2016224"/>
          </a:xfrm>
          <a:prstGeom prst="rect">
            <a:avLst/>
          </a:prstGeom>
          <a:noFill/>
          <a:ln>
            <a:noFill/>
          </a:ln>
        </p:spPr>
      </p:pic>
      <p:sp>
        <p:nvSpPr>
          <p:cNvPr id="13" name="Seta para cima 12"/>
          <p:cNvSpPr/>
          <p:nvPr/>
        </p:nvSpPr>
        <p:spPr>
          <a:xfrm>
            <a:off x="8172400" y="2050130"/>
            <a:ext cx="613336" cy="73079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UP</a:t>
            </a:r>
            <a:endParaRPr lang="en-GB" sz="1400" b="1" dirty="0"/>
          </a:p>
        </p:txBody>
      </p:sp>
      <p:sp>
        <p:nvSpPr>
          <p:cNvPr id="14" name="Seta de movimento para a direita 13"/>
          <p:cNvSpPr/>
          <p:nvPr/>
        </p:nvSpPr>
        <p:spPr>
          <a:xfrm>
            <a:off x="5364088" y="3861048"/>
            <a:ext cx="864096" cy="576064"/>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LEVEL</a:t>
            </a:r>
            <a:endParaRPr lang="en-GB" sz="1400" b="1" dirty="0"/>
          </a:p>
        </p:txBody>
      </p:sp>
    </p:spTree>
    <p:extLst>
      <p:ext uri="{BB962C8B-B14F-4D97-AF65-F5344CB8AC3E}">
        <p14:creationId xmlns:p14="http://schemas.microsoft.com/office/powerpoint/2010/main" val="3503116353"/>
      </p:ext>
    </p:extLst>
  </p:cSld>
  <p:clrMapOvr>
    <a:masterClrMapping/>
  </p:clrMapOvr>
  <mc:AlternateContent xmlns:mc="http://schemas.openxmlformats.org/markup-compatibility/2006">
    <mc:Choice xmlns:p14="http://schemas.microsoft.com/office/powerpoint/2010/main" Requires="p14">
      <p:transition p14:dur="0" advTm="101321"/>
    </mc:Choice>
    <mc:Fallback>
      <p:transition advTm="10132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Autofit/>
          </a:bodyPr>
          <a:lstStyle/>
          <a:p>
            <a:pPr lvl="1" algn="l"/>
            <a:r>
              <a:rPr lang="en-GB" sz="2000" b="1" dirty="0" smtClean="0">
                <a:solidFill>
                  <a:schemeClr val="accent1"/>
                </a:solidFill>
              </a:rPr>
              <a:t>Partner countries continue to deliver on commitments to establish health sector strategies, measure results and strengthen accountability (</a:t>
            </a:r>
            <a:r>
              <a:rPr lang="en-GB" sz="2000" b="1" dirty="0">
                <a:solidFill>
                  <a:schemeClr val="accent1"/>
                </a:solidFill>
              </a:rPr>
              <a:t>2)</a:t>
            </a:r>
          </a:p>
        </p:txBody>
      </p:sp>
      <p:sp>
        <p:nvSpPr>
          <p:cNvPr id="3" name="Marcador de Posição de Conteúdo 2"/>
          <p:cNvSpPr>
            <a:spLocks noGrp="1"/>
          </p:cNvSpPr>
          <p:nvPr>
            <p:ph sz="half" idx="1"/>
          </p:nvPr>
        </p:nvSpPr>
        <p:spPr>
          <a:xfrm>
            <a:off x="457200" y="1340768"/>
            <a:ext cx="4038600" cy="4785395"/>
          </a:xfrm>
        </p:spPr>
        <p:txBody>
          <a:bodyPr>
            <a:normAutofit/>
          </a:bodyPr>
          <a:lstStyle/>
          <a:p>
            <a:pPr marL="0" indent="0">
              <a:buNone/>
            </a:pPr>
            <a:r>
              <a:rPr lang="en-US" sz="2000" b="1" dirty="0">
                <a:solidFill>
                  <a:schemeClr val="tx1">
                    <a:lumMod val="50000"/>
                    <a:lumOff val="50000"/>
                  </a:schemeClr>
                </a:solidFill>
              </a:rPr>
              <a:t>Figure 3: Proportion of countries with jointly assessed national health strategies</a:t>
            </a:r>
            <a:endParaRPr lang="en-GB" sz="2000" b="1" dirty="0">
              <a:solidFill>
                <a:schemeClr val="tx1">
                  <a:lumMod val="50000"/>
                  <a:lumOff val="50000"/>
                </a:schemeClr>
              </a:solidFill>
            </a:endParaRPr>
          </a:p>
        </p:txBody>
      </p:sp>
      <p:sp>
        <p:nvSpPr>
          <p:cNvPr id="4" name="Marcador de Posição de Conteúdo 3"/>
          <p:cNvSpPr>
            <a:spLocks noGrp="1"/>
          </p:cNvSpPr>
          <p:nvPr>
            <p:ph sz="half" idx="2"/>
          </p:nvPr>
        </p:nvSpPr>
        <p:spPr>
          <a:xfrm>
            <a:off x="467544" y="3429000"/>
            <a:ext cx="4038600" cy="1080120"/>
          </a:xfrm>
        </p:spPr>
        <p:txBody>
          <a:bodyPr>
            <a:normAutofit/>
          </a:bodyPr>
          <a:lstStyle/>
          <a:p>
            <a:pPr marL="0" indent="0">
              <a:buNone/>
            </a:pPr>
            <a:r>
              <a:rPr lang="en-GB" sz="2000" b="1" dirty="0">
                <a:solidFill>
                  <a:schemeClr val="tx1">
                    <a:lumMod val="50000"/>
                    <a:lumOff val="50000"/>
                  </a:schemeClr>
                </a:solidFill>
              </a:rPr>
              <a:t>Figure 4: % </a:t>
            </a:r>
            <a:r>
              <a:rPr lang="en-US" sz="2000" b="1" dirty="0">
                <a:solidFill>
                  <a:schemeClr val="tx1">
                    <a:lumMod val="50000"/>
                    <a:lumOff val="50000"/>
                  </a:schemeClr>
                </a:solidFill>
              </a:rPr>
              <a:t>of countries that have established mutual accountability processes (N=24)</a:t>
            </a:r>
            <a:endParaRPr lang="en-GB" sz="20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6</a:t>
            </a:fld>
            <a:endParaRPr lang="en-GB"/>
          </a:p>
        </p:txBody>
      </p:sp>
      <p:pic>
        <p:nvPicPr>
          <p:cNvPr id="7" name="Bild 22"/>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556792"/>
            <a:ext cx="3024336" cy="2016224"/>
          </a:xfrm>
          <a:prstGeom prst="rect">
            <a:avLst/>
          </a:prstGeom>
          <a:noFill/>
          <a:ln>
            <a:noFill/>
          </a:ln>
        </p:spPr>
      </p:pic>
      <p:pic>
        <p:nvPicPr>
          <p:cNvPr id="12" name="Bild 7"/>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005064"/>
            <a:ext cx="5472608" cy="2376264"/>
          </a:xfrm>
          <a:prstGeom prst="rect">
            <a:avLst/>
          </a:prstGeom>
          <a:noFill/>
          <a:ln>
            <a:noFill/>
          </a:ln>
        </p:spPr>
      </p:pic>
      <p:sp>
        <p:nvSpPr>
          <p:cNvPr id="13" name="Seta para cima 12"/>
          <p:cNvSpPr/>
          <p:nvPr/>
        </p:nvSpPr>
        <p:spPr>
          <a:xfrm>
            <a:off x="8172400" y="2050130"/>
            <a:ext cx="613336" cy="73079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UP</a:t>
            </a:r>
            <a:endParaRPr lang="en-GB" sz="1400" b="1" dirty="0"/>
          </a:p>
        </p:txBody>
      </p:sp>
      <p:sp>
        <p:nvSpPr>
          <p:cNvPr id="14" name="Seta de movimento para a direita 13"/>
          <p:cNvSpPr/>
          <p:nvPr/>
        </p:nvSpPr>
        <p:spPr>
          <a:xfrm>
            <a:off x="1475656" y="4797152"/>
            <a:ext cx="864096" cy="576064"/>
          </a:xfrm>
          <a:prstGeom prst="striped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LEVEL</a:t>
            </a:r>
            <a:endParaRPr lang="en-GB" sz="1400" b="1" dirty="0"/>
          </a:p>
        </p:txBody>
      </p:sp>
    </p:spTree>
    <p:extLst>
      <p:ext uri="{BB962C8B-B14F-4D97-AF65-F5344CB8AC3E}">
        <p14:creationId xmlns:p14="http://schemas.microsoft.com/office/powerpoint/2010/main" val="1847423114"/>
      </p:ext>
    </p:extLst>
  </p:cSld>
  <p:clrMapOvr>
    <a:masterClrMapping/>
  </p:clrMapOvr>
  <mc:AlternateContent xmlns:mc="http://schemas.openxmlformats.org/markup-compatibility/2006">
    <mc:Choice xmlns:p14="http://schemas.microsoft.com/office/powerpoint/2010/main" Requires="p14">
      <p:transition spd="slow" p14:dur="2000" advTm="56103"/>
    </mc:Choice>
    <mc:Fallback>
      <p:transition spd="slow" advTm="5610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0648"/>
            <a:ext cx="8229600" cy="922114"/>
          </a:xfrm>
        </p:spPr>
        <p:txBody>
          <a:bodyPr>
            <a:noAutofit/>
          </a:bodyPr>
          <a:lstStyle/>
          <a:p>
            <a:pPr lvl="1" algn="l"/>
            <a:r>
              <a:rPr lang="en-GB" sz="2000" b="1" dirty="0" smtClean="0">
                <a:solidFill>
                  <a:schemeClr val="accent1"/>
                </a:solidFill>
              </a:rPr>
              <a:t>Partner countries continue to deliver on commitments to establish health sector strategies, measure results and strengthen accountability (</a:t>
            </a:r>
            <a:r>
              <a:rPr lang="en-GB" sz="2000" b="1" dirty="0">
                <a:solidFill>
                  <a:schemeClr val="accent1"/>
                </a:solidFill>
              </a:rPr>
              <a:t>3)</a:t>
            </a:r>
          </a:p>
        </p:txBody>
      </p:sp>
      <p:sp>
        <p:nvSpPr>
          <p:cNvPr id="4" name="Marcador de Posição de Conteúdo 3"/>
          <p:cNvSpPr>
            <a:spLocks noGrp="1"/>
          </p:cNvSpPr>
          <p:nvPr>
            <p:ph sz="half" idx="2"/>
          </p:nvPr>
        </p:nvSpPr>
        <p:spPr>
          <a:xfrm>
            <a:off x="539551" y="1412776"/>
            <a:ext cx="8424935" cy="1080120"/>
          </a:xfrm>
        </p:spPr>
        <p:txBody>
          <a:bodyPr>
            <a:normAutofit/>
          </a:bodyPr>
          <a:lstStyle/>
          <a:p>
            <a:pPr marL="0" indent="0">
              <a:buNone/>
            </a:pPr>
            <a:r>
              <a:rPr lang="en-GB" sz="2000" b="1" dirty="0">
                <a:solidFill>
                  <a:schemeClr val="tx1">
                    <a:lumMod val="50000"/>
                    <a:lumOff val="50000"/>
                  </a:schemeClr>
                </a:solidFill>
              </a:rPr>
              <a:t>Figure </a:t>
            </a:r>
            <a:r>
              <a:rPr lang="en-GB" sz="2000" b="1" dirty="0" smtClean="0">
                <a:solidFill>
                  <a:schemeClr val="tx1">
                    <a:lumMod val="50000"/>
                    <a:lumOff val="50000"/>
                  </a:schemeClr>
                </a:solidFill>
              </a:rPr>
              <a:t>6: </a:t>
            </a:r>
            <a:r>
              <a:rPr lang="en-US" sz="2000" b="1" dirty="0">
                <a:solidFill>
                  <a:schemeClr val="tx1">
                    <a:lumMod val="50000"/>
                    <a:lumOff val="50000"/>
                  </a:schemeClr>
                </a:solidFill>
              </a:rPr>
              <a:t>Aggregate scores of participating countries on 4 </a:t>
            </a:r>
            <a:r>
              <a:rPr lang="en-US" sz="2000" b="1" dirty="0" smtClean="0">
                <a:solidFill>
                  <a:schemeClr val="tx1">
                    <a:lumMod val="50000"/>
                    <a:lumOff val="50000"/>
                  </a:schemeClr>
                </a:solidFill>
              </a:rPr>
              <a:t> </a:t>
            </a:r>
            <a:r>
              <a:rPr lang="en-US" sz="2000" b="1" dirty="0">
                <a:solidFill>
                  <a:schemeClr val="tx1">
                    <a:lumMod val="50000"/>
                    <a:lumOff val="50000"/>
                  </a:schemeClr>
                </a:solidFill>
              </a:rPr>
              <a:t>accountability indicators</a:t>
            </a:r>
            <a:endParaRPr lang="en-GB" sz="20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7</a:t>
            </a:fld>
            <a:endParaRPr lang="en-GB"/>
          </a:p>
        </p:txBody>
      </p:sp>
      <p:pic>
        <p:nvPicPr>
          <p:cNvPr id="9" name="Bild 15"/>
          <p:cNvPicPr/>
          <p:nvPr/>
        </p:nvPicPr>
        <p:blipFill>
          <a:blip r:embed="rId3">
            <a:extLst>
              <a:ext uri="{28A0092B-C50C-407E-A947-70E740481C1C}">
                <a14:useLocalDpi xmlns:a14="http://schemas.microsoft.com/office/drawing/2010/main" val="0"/>
              </a:ext>
            </a:extLst>
          </a:blip>
          <a:srcRect/>
          <a:stretch>
            <a:fillRect/>
          </a:stretch>
        </p:blipFill>
        <p:spPr bwMode="auto">
          <a:xfrm>
            <a:off x="179512" y="2348880"/>
            <a:ext cx="8784975" cy="3672408"/>
          </a:xfrm>
          <a:prstGeom prst="rect">
            <a:avLst/>
          </a:prstGeom>
          <a:noFill/>
          <a:ln>
            <a:noFill/>
          </a:ln>
        </p:spPr>
      </p:pic>
    </p:spTree>
    <p:extLst>
      <p:ext uri="{BB962C8B-B14F-4D97-AF65-F5344CB8AC3E}">
        <p14:creationId xmlns:p14="http://schemas.microsoft.com/office/powerpoint/2010/main" val="1133811830"/>
      </p:ext>
    </p:extLst>
  </p:cSld>
  <p:clrMapOvr>
    <a:masterClrMapping/>
  </p:clrMapOvr>
  <mc:AlternateContent xmlns:mc="http://schemas.openxmlformats.org/markup-compatibility/2006">
    <mc:Choice xmlns:p14="http://schemas.microsoft.com/office/powerpoint/2010/main" Requires="p14">
      <p:transition spd="slow" p14:dur="2000" advTm="42300"/>
    </mc:Choice>
    <mc:Fallback>
      <p:transition spd="slow" advTm="423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l" rtl="0">
              <a:spcBef>
                <a:spcPct val="0"/>
              </a:spcBef>
            </a:pPr>
            <a:r>
              <a:rPr lang="en-GB" sz="2000" b="1" dirty="0">
                <a:solidFill>
                  <a:schemeClr val="accent1"/>
                </a:solidFill>
              </a:rPr>
              <a:t>Partner countries </a:t>
            </a:r>
            <a:r>
              <a:rPr lang="en-GB" sz="2000" b="1" dirty="0" smtClean="0">
                <a:solidFill>
                  <a:schemeClr val="accent1"/>
                </a:solidFill>
              </a:rPr>
              <a:t>have improved the financing and to some extent financial </a:t>
            </a:r>
            <a:r>
              <a:rPr lang="en-GB" sz="2000" b="1" dirty="0">
                <a:solidFill>
                  <a:schemeClr val="accent1"/>
                </a:solidFill>
              </a:rPr>
              <a:t>management in the health sector (1)</a:t>
            </a:r>
          </a:p>
        </p:txBody>
      </p:sp>
      <p:sp>
        <p:nvSpPr>
          <p:cNvPr id="3" name="Marcador de Posição de Conteúdo 2"/>
          <p:cNvSpPr>
            <a:spLocks noGrp="1"/>
          </p:cNvSpPr>
          <p:nvPr>
            <p:ph sz="half" idx="1"/>
          </p:nvPr>
        </p:nvSpPr>
        <p:spPr>
          <a:xfrm>
            <a:off x="457200" y="1340768"/>
            <a:ext cx="8363272" cy="460647"/>
          </a:xfrm>
        </p:spPr>
        <p:txBody>
          <a:bodyPr>
            <a:normAutofit/>
          </a:bodyPr>
          <a:lstStyle/>
          <a:p>
            <a:pPr marL="0" indent="0">
              <a:buNone/>
            </a:pPr>
            <a:r>
              <a:rPr lang="en-US" sz="2000" b="1" dirty="0">
                <a:solidFill>
                  <a:schemeClr val="tx1">
                    <a:lumMod val="50000"/>
                    <a:lumOff val="50000"/>
                  </a:schemeClr>
                </a:solidFill>
              </a:rPr>
              <a:t>Figure </a:t>
            </a:r>
            <a:r>
              <a:rPr lang="en-US" sz="2000" b="1" dirty="0" smtClean="0">
                <a:solidFill>
                  <a:schemeClr val="tx1">
                    <a:lumMod val="50000"/>
                    <a:lumOff val="50000"/>
                  </a:schemeClr>
                </a:solidFill>
              </a:rPr>
              <a:t>7: </a:t>
            </a:r>
            <a:r>
              <a:rPr lang="en-US" sz="2000" b="1" dirty="0">
                <a:solidFill>
                  <a:schemeClr val="tx1">
                    <a:lumMod val="50000"/>
                    <a:lumOff val="50000"/>
                  </a:schemeClr>
                </a:solidFill>
              </a:rPr>
              <a:t>Proportion of national budget allocated to health in 2013</a:t>
            </a:r>
            <a:endParaRPr lang="en-GB" sz="2000" b="1" dirty="0">
              <a:solidFill>
                <a:schemeClr val="tx1">
                  <a:lumMod val="50000"/>
                  <a:lumOff val="50000"/>
                </a:schemeClr>
              </a:solidFill>
            </a:endParaRPr>
          </a:p>
        </p:txBody>
      </p:sp>
      <p:sp>
        <p:nvSpPr>
          <p:cNvPr id="6" name="Marcador de Posição do Número do Diapositivo 5"/>
          <p:cNvSpPr>
            <a:spLocks noGrp="1"/>
          </p:cNvSpPr>
          <p:nvPr>
            <p:ph type="sldNum" sz="quarter" idx="12"/>
          </p:nvPr>
        </p:nvSpPr>
        <p:spPr/>
        <p:txBody>
          <a:bodyPr/>
          <a:lstStyle/>
          <a:p>
            <a:fld id="{599D7E80-70AE-42E1-A7CF-0D38069BD4FC}" type="slidenum">
              <a:rPr lang="en-GB" smtClean="0"/>
              <a:t>8</a:t>
            </a:fld>
            <a:endParaRPr lang="en-GB"/>
          </a:p>
        </p:txBody>
      </p:sp>
      <p:pic>
        <p:nvPicPr>
          <p:cNvPr id="7" name="Bild 37"/>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772816"/>
            <a:ext cx="6624736" cy="1944216"/>
          </a:xfrm>
          <a:prstGeom prst="rect">
            <a:avLst/>
          </a:prstGeom>
          <a:noFill/>
          <a:ln>
            <a:noFill/>
          </a:ln>
        </p:spPr>
      </p:pic>
      <p:sp>
        <p:nvSpPr>
          <p:cNvPr id="8" name="Marcador de Posição de Conteúdo 2"/>
          <p:cNvSpPr>
            <a:spLocks noGrp="1"/>
          </p:cNvSpPr>
          <p:nvPr>
            <p:ph sz="half" idx="1"/>
          </p:nvPr>
        </p:nvSpPr>
        <p:spPr>
          <a:xfrm>
            <a:off x="467544" y="3933056"/>
            <a:ext cx="8363272" cy="460647"/>
          </a:xfrm>
        </p:spPr>
        <p:txBody>
          <a:bodyPr>
            <a:normAutofit/>
          </a:bodyPr>
          <a:lstStyle/>
          <a:p>
            <a:pPr marL="0" indent="0">
              <a:buNone/>
            </a:pPr>
            <a:r>
              <a:rPr lang="en-US" sz="2000" b="1" dirty="0">
                <a:solidFill>
                  <a:schemeClr val="tx1">
                    <a:lumMod val="50000"/>
                    <a:lumOff val="50000"/>
                  </a:schemeClr>
                </a:solidFill>
              </a:rPr>
              <a:t>Figure 8</a:t>
            </a:r>
            <a:r>
              <a:rPr lang="en-US" sz="2000" b="1" dirty="0" smtClean="0">
                <a:solidFill>
                  <a:schemeClr val="tx1">
                    <a:lumMod val="50000"/>
                    <a:lumOff val="50000"/>
                  </a:schemeClr>
                </a:solidFill>
              </a:rPr>
              <a:t>: </a:t>
            </a:r>
            <a:r>
              <a:rPr lang="en-US" sz="2000" b="1" dirty="0">
                <a:solidFill>
                  <a:schemeClr val="tx1">
                    <a:lumMod val="50000"/>
                    <a:lumOff val="50000"/>
                  </a:schemeClr>
                </a:solidFill>
              </a:rPr>
              <a:t>Government health sector budget execution in 2013</a:t>
            </a:r>
            <a:endParaRPr lang="en-GB" sz="2000" b="1" dirty="0">
              <a:solidFill>
                <a:schemeClr val="tx1">
                  <a:lumMod val="50000"/>
                  <a:lumOff val="50000"/>
                </a:schemeClr>
              </a:solidFill>
            </a:endParaRPr>
          </a:p>
        </p:txBody>
      </p:sp>
      <p:pic>
        <p:nvPicPr>
          <p:cNvPr id="9" name="Bild 39"/>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365104"/>
            <a:ext cx="6768752" cy="1872208"/>
          </a:xfrm>
          <a:prstGeom prst="rect">
            <a:avLst/>
          </a:prstGeom>
          <a:noFill/>
          <a:ln>
            <a:noFill/>
          </a:ln>
        </p:spPr>
      </p:pic>
      <p:sp>
        <p:nvSpPr>
          <p:cNvPr id="10" name="Seta para cima 9"/>
          <p:cNvSpPr/>
          <p:nvPr/>
        </p:nvSpPr>
        <p:spPr>
          <a:xfrm>
            <a:off x="8172400" y="2050130"/>
            <a:ext cx="613336" cy="73079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UP</a:t>
            </a:r>
            <a:endParaRPr lang="en-GB" sz="1400" b="1" dirty="0"/>
          </a:p>
        </p:txBody>
      </p:sp>
      <p:sp>
        <p:nvSpPr>
          <p:cNvPr id="11" name="Seta para cima 10"/>
          <p:cNvSpPr/>
          <p:nvPr/>
        </p:nvSpPr>
        <p:spPr>
          <a:xfrm>
            <a:off x="8168978" y="4364163"/>
            <a:ext cx="613336" cy="730798"/>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t>UP</a:t>
            </a:r>
            <a:endParaRPr lang="en-GB" sz="1400" b="1" dirty="0"/>
          </a:p>
        </p:txBody>
      </p:sp>
    </p:spTree>
    <p:extLst>
      <p:ext uri="{BB962C8B-B14F-4D97-AF65-F5344CB8AC3E}">
        <p14:creationId xmlns:p14="http://schemas.microsoft.com/office/powerpoint/2010/main" val="3043809627"/>
      </p:ext>
    </p:extLst>
  </p:cSld>
  <p:clrMapOvr>
    <a:masterClrMapping/>
  </p:clrMapOvr>
  <mc:AlternateContent xmlns:mc="http://schemas.openxmlformats.org/markup-compatibility/2006">
    <mc:Choice xmlns:p14="http://schemas.microsoft.com/office/powerpoint/2010/main" Requires="p14">
      <p:transition spd="slow" p14:dur="2000" advTm="67242"/>
    </mc:Choice>
    <mc:Fallback>
      <p:transition spd="slow" advTm="67242"/>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7434</TotalTime>
  <Words>3771</Words>
  <Application>Microsoft Office PowerPoint</Application>
  <PresentationFormat>On-screen Show (4:3)</PresentationFormat>
  <Paragraphs>280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2014 Round of Monitoring Development Effectiveness  in Health </vt:lpstr>
      <vt:lpstr>Key findings</vt:lpstr>
      <vt:lpstr>PowerPoint Presentation</vt:lpstr>
      <vt:lpstr>Performance of  24 partner countries</vt:lpstr>
      <vt:lpstr>Brief overview of participating countries</vt:lpstr>
      <vt:lpstr>Partner countries continue to deliver on commitments to establish health sector strategies, measure results and strengthen accountability (1)</vt:lpstr>
      <vt:lpstr>Partner countries continue to deliver on commitments to establish health sector strategies, measure results and strengthen accountability (2)</vt:lpstr>
      <vt:lpstr>Partner countries continue to deliver on commitments to establish health sector strategies, measure results and strengthen accountability (3)</vt:lpstr>
      <vt:lpstr>Partner countries have improved the financing and to some extent financial management in the health sector (1)</vt:lpstr>
      <vt:lpstr>Partner countries have improved the financing and to some extent financial management in the health sector (2)</vt:lpstr>
      <vt:lpstr>Partner countries continue to chart progress towards meeting commitments for effective development cooperation. Progress, however, is not uniformly shared by all countries (1)</vt:lpstr>
      <vt:lpstr>The performance of 37 development partners</vt:lpstr>
      <vt:lpstr>Brief overview of Development Partners</vt:lpstr>
      <vt:lpstr>Development partners continue to participate in processes for accountability at the country level (1)</vt:lpstr>
      <vt:lpstr>Development partners continue to participate in processes for accountability at the country level (2)</vt:lpstr>
      <vt:lpstr>Development partners continue to participate in processes for accountability at the country level (3)</vt:lpstr>
      <vt:lpstr>Performance of development partners on financing and financial management is weaker, despite improvements in financing by partner countries (1)</vt:lpstr>
      <vt:lpstr>Performance of development partners on financing and financial management is weaker, despite improvements in financing by partner countries (2)</vt:lpstr>
      <vt:lpstr>Performance of development partners on financing and financial management is weaker, despite improvements in financing by partner countries (3)</vt:lpstr>
      <vt:lpstr>The performance of developing partners on financial management of assistance has stagnated despite improvements of financial management in partner countries (4)</vt:lpstr>
      <vt:lpstr>The overall performance of development partners on meeting their commitments to effective cooperation is lower than that of partner countries, but at the country level the scores obtained by both partners are correlated</vt:lpstr>
      <vt:lpstr>6 Take home messages</vt:lpstr>
      <vt:lpstr>6 Take home messages</vt:lpstr>
      <vt:lpstr>“As in any partnership, it is likely the interaction between both partners that is responsible for the outcome”  Thank you for your kind attention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IHP+ Monitoring</dc:title>
  <dc:creator>Leo Devillé</dc:creator>
  <cp:lastModifiedBy>Leo Devillé</cp:lastModifiedBy>
  <cp:revision>122</cp:revision>
  <cp:lastPrinted>2014-11-28T18:15:19Z</cp:lastPrinted>
  <dcterms:created xsi:type="dcterms:W3CDTF">2014-04-23T20:29:45Z</dcterms:created>
  <dcterms:modified xsi:type="dcterms:W3CDTF">2014-12-02T07:27:10Z</dcterms:modified>
</cp:coreProperties>
</file>