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9" r:id="rId1"/>
    <p:sldMasterId id="2147483769" r:id="rId2"/>
    <p:sldMasterId id="2147483781" r:id="rId3"/>
    <p:sldMasterId id="2147483793" r:id="rId4"/>
    <p:sldMasterId id="2147483807" r:id="rId5"/>
    <p:sldMasterId id="2147483822" r:id="rId6"/>
  </p:sldMasterIdLst>
  <p:notesMasterIdLst>
    <p:notesMasterId r:id="rId10"/>
  </p:notesMasterIdLst>
  <p:handoutMasterIdLst>
    <p:handoutMasterId r:id="rId11"/>
  </p:handoutMasterIdLst>
  <p:sldIdLst>
    <p:sldId id="678" r:id="rId7"/>
    <p:sldId id="679" r:id="rId8"/>
    <p:sldId id="680" r:id="rId9"/>
  </p:sldIdLst>
  <p:sldSz cx="10693400" cy="7561263"/>
  <p:notesSz cx="6808788" cy="9940925"/>
  <p:defaultTextStyle>
    <a:defPPr>
      <a:defRPr lang="en-GB"/>
    </a:defPPr>
    <a:lvl1pPr algn="l" rtl="1" fontAlgn="base">
      <a:spcBef>
        <a:spcPct val="0"/>
      </a:spcBef>
      <a:spcAft>
        <a:spcPct val="0"/>
      </a:spcAft>
      <a:defRPr sz="3900" b="1"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5907" algn="l" rtl="1" fontAlgn="base">
      <a:spcBef>
        <a:spcPct val="0"/>
      </a:spcBef>
      <a:spcAft>
        <a:spcPct val="0"/>
      </a:spcAft>
      <a:defRPr sz="3900" b="1"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1813" algn="l" rtl="1" fontAlgn="base">
      <a:spcBef>
        <a:spcPct val="0"/>
      </a:spcBef>
      <a:spcAft>
        <a:spcPct val="0"/>
      </a:spcAft>
      <a:defRPr sz="3900" b="1"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67731" algn="l" rtl="1" fontAlgn="base">
      <a:spcBef>
        <a:spcPct val="0"/>
      </a:spcBef>
      <a:spcAft>
        <a:spcPct val="0"/>
      </a:spcAft>
      <a:defRPr sz="3900" b="1"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3642" algn="l" rtl="1" fontAlgn="base">
      <a:spcBef>
        <a:spcPct val="0"/>
      </a:spcBef>
      <a:spcAft>
        <a:spcPct val="0"/>
      </a:spcAft>
      <a:defRPr sz="3900" b="1"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79555" algn="l" defTabSz="911813" rtl="0" eaLnBrk="1" latinLnBrk="0" hangingPunct="1">
      <a:defRPr sz="3900" b="1"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35467" algn="l" defTabSz="911813" rtl="0" eaLnBrk="1" latinLnBrk="0" hangingPunct="1">
      <a:defRPr sz="3900" b="1" kern="1200">
        <a:solidFill>
          <a:srgbClr val="000066"/>
        </a:solidFill>
        <a:latin typeface="Arial" charset="0"/>
        <a:ea typeface="+mn-ea"/>
        <a:cs typeface="Arial" charset="0"/>
      </a:defRPr>
    </a:lvl7pPr>
    <a:lvl8pPr marL="3191376" algn="l" defTabSz="911813" rtl="0" eaLnBrk="1" latinLnBrk="0" hangingPunct="1">
      <a:defRPr sz="3900" b="1"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47288" algn="l" defTabSz="911813" rtl="0" eaLnBrk="1" latinLnBrk="0" hangingPunct="1">
      <a:defRPr sz="3900" b="1"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ATTERJI, Somnath" initials="CS" lastIdx="1" clrIdx="0"/>
  <p:cmAuthor id="1" name="KUTZIN, Joseph Douglas" initials="kutzinj" lastIdx="7" clrIdx="1"/>
  <p:cmAuthor id="2" name="WATABE, Akihito" initials="watabea" lastIdx="20" clrIdx="2"/>
  <p:cmAuthor id="3" name="SCHMETS, Gerard P.G.M." initials="schmetsg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003399"/>
    <a:srgbClr val="1E7FB8"/>
    <a:srgbClr val="66CCFF"/>
    <a:srgbClr val="007434"/>
    <a:srgbClr val="C4DAF4"/>
    <a:srgbClr val="000066"/>
    <a:srgbClr val="FFFFFF"/>
    <a:srgbClr val="FF99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03" autoAdjust="0"/>
    <p:restoredTop sz="92899" autoAdjust="0"/>
  </p:normalViewPr>
  <p:slideViewPr>
    <p:cSldViewPr snapToGrid="0">
      <p:cViewPr varScale="1">
        <p:scale>
          <a:sx n="78" d="100"/>
          <a:sy n="78" d="100"/>
        </p:scale>
        <p:origin x="1024" y="56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2950962" cy="497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7" tIns="46419" rIns="92837" bIns="46419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GB"/>
              <a:t>World Health Organization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204" y="2"/>
            <a:ext cx="2950961" cy="497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7" tIns="46419" rIns="92837" bIns="46419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4E2B9D9C-95B6-4FFE-A27C-4FA4B6B1B4F8}" type="datetime3">
              <a:rPr lang="en-GB"/>
              <a:pPr/>
              <a:t>23 June, 2016</a:t>
            </a:fld>
            <a:endParaRPr lang="en-GB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1796"/>
            <a:ext cx="2950962" cy="497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7" tIns="46419" rIns="92837" bIns="46419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204" y="9441796"/>
            <a:ext cx="2950961" cy="497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7" tIns="46419" rIns="92837" bIns="46419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EB1C08E0-F9A9-466B-A3C4-8F14E48C25EA}" type="slidenum">
              <a:rPr lang="en-GB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348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2950962" cy="497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7" tIns="46419" rIns="92837" bIns="46419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en-GB"/>
              <a:t>World Health Organization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204" y="2"/>
            <a:ext cx="2950961" cy="497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7" tIns="46419" rIns="92837" bIns="46419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A3F2B90E-C8A6-45B7-A9DD-41364039A65F}" type="datetime3">
              <a:rPr lang="en-GB"/>
              <a:pPr/>
              <a:t>23 June, 2016</a:t>
            </a:fld>
            <a:endParaRPr lang="en-GB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9938" y="746125"/>
            <a:ext cx="5268912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366" y="4721700"/>
            <a:ext cx="5446056" cy="4472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7" tIns="46419" rIns="92837" bIns="464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1796"/>
            <a:ext cx="2950962" cy="497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7" tIns="46419" rIns="92837" bIns="46419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204" y="9441796"/>
            <a:ext cx="2950961" cy="497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7" tIns="46419" rIns="92837" bIns="46419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86D414E2-4218-41C1-AF99-BC4FF2E09888}" type="slidenum">
              <a:rPr lang="en-GB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641067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r" rtl="1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5907" algn="r" rtl="1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1813" algn="r" rtl="1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67731" algn="r" rtl="1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3642" algn="r" rtl="1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79555" algn="l" defTabSz="91181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35467" algn="l" defTabSz="91181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1376" algn="l" defTabSz="91181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47288" algn="l" defTabSz="91181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1E7F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882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0050" y="1"/>
            <a:ext cx="2673350" cy="660717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"/>
            <a:ext cx="7867650" cy="660717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797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8895"/>
            <a:ext cx="9089390" cy="1620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0" y="4284718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6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5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34988" y="7008815"/>
            <a:ext cx="2495550" cy="401637"/>
          </a:xfrm>
          <a:prstGeom prst="rect">
            <a:avLst/>
          </a:prstGeom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6/23/2016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652840" y="7008815"/>
            <a:ext cx="3387725" cy="401637"/>
          </a:xfrm>
          <a:prstGeom prst="rect">
            <a:avLst/>
          </a:prstGeom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662863" y="7008815"/>
            <a:ext cx="2495550" cy="401637"/>
          </a:xfrm>
          <a:prstGeom prst="rect">
            <a:avLst/>
          </a:prstGeom>
        </p:spPr>
        <p:txBody>
          <a:bodyPr vert="horz" wrap="square" lIns="91408" tIns="45704" rIns="91408" bIns="45704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2396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1E7F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95966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0219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69" y="4859356"/>
            <a:ext cx="909002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569" y="3205166"/>
            <a:ext cx="9090025" cy="1654175"/>
          </a:xfrm>
        </p:spPr>
        <p:txBody>
          <a:bodyPr anchor="b"/>
          <a:lstStyle>
            <a:lvl1pPr marL="0" indent="0">
              <a:buNone/>
              <a:defRPr sz="2100"/>
            </a:lvl1pPr>
            <a:lvl2pPr marL="455907" indent="0">
              <a:buNone/>
              <a:defRPr sz="1800"/>
            </a:lvl2pPr>
            <a:lvl3pPr marL="911813" indent="0">
              <a:buNone/>
              <a:defRPr sz="1600"/>
            </a:lvl3pPr>
            <a:lvl4pPr marL="1367731" indent="0">
              <a:buNone/>
              <a:defRPr sz="1400"/>
            </a:lvl4pPr>
            <a:lvl5pPr marL="1823642" indent="0">
              <a:buNone/>
              <a:defRPr sz="1400"/>
            </a:lvl5pPr>
            <a:lvl6pPr marL="2279555" indent="0">
              <a:buNone/>
              <a:defRPr sz="1400"/>
            </a:lvl6pPr>
            <a:lvl7pPr marL="2735467" indent="0">
              <a:buNone/>
              <a:defRPr sz="1400"/>
            </a:lvl7pPr>
            <a:lvl8pPr marL="3191376" indent="0">
              <a:buNone/>
              <a:defRPr sz="1400"/>
            </a:lvl8pPr>
            <a:lvl9pPr marL="364728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03984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7529" y="1522413"/>
            <a:ext cx="4772024" cy="508476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1952" y="1522413"/>
            <a:ext cx="4772024" cy="508476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8728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006" y="303219"/>
            <a:ext cx="962342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91" y="1692277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907" indent="0">
              <a:buNone/>
              <a:defRPr sz="2100" b="1"/>
            </a:lvl2pPr>
            <a:lvl3pPr marL="911813" indent="0">
              <a:buNone/>
              <a:defRPr sz="1800" b="1"/>
            </a:lvl3pPr>
            <a:lvl4pPr marL="1367731" indent="0">
              <a:buNone/>
              <a:defRPr sz="1600" b="1"/>
            </a:lvl4pPr>
            <a:lvl5pPr marL="1823642" indent="0">
              <a:buNone/>
              <a:defRPr sz="1600" b="1"/>
            </a:lvl5pPr>
            <a:lvl6pPr marL="2279555" indent="0">
              <a:buNone/>
              <a:defRPr sz="1600" b="1"/>
            </a:lvl6pPr>
            <a:lvl7pPr marL="2735467" indent="0">
              <a:buNone/>
              <a:defRPr sz="1600" b="1"/>
            </a:lvl7pPr>
            <a:lvl8pPr marL="3191376" indent="0">
              <a:buNone/>
              <a:defRPr sz="1600" b="1"/>
            </a:lvl8pPr>
            <a:lvl9pPr marL="364728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991" y="2397128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429" y="1692277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907" indent="0">
              <a:buNone/>
              <a:defRPr sz="2100" b="1"/>
            </a:lvl2pPr>
            <a:lvl3pPr marL="911813" indent="0">
              <a:buNone/>
              <a:defRPr sz="1800" b="1"/>
            </a:lvl3pPr>
            <a:lvl4pPr marL="1367731" indent="0">
              <a:buNone/>
              <a:defRPr sz="1600" b="1"/>
            </a:lvl4pPr>
            <a:lvl5pPr marL="1823642" indent="0">
              <a:buNone/>
              <a:defRPr sz="1600" b="1"/>
            </a:lvl5pPr>
            <a:lvl6pPr marL="2279555" indent="0">
              <a:buNone/>
              <a:defRPr sz="1600" b="1"/>
            </a:lvl6pPr>
            <a:lvl7pPr marL="2735467" indent="0">
              <a:buNone/>
              <a:defRPr sz="1600" b="1"/>
            </a:lvl7pPr>
            <a:lvl8pPr marL="3191376" indent="0">
              <a:buNone/>
              <a:defRPr sz="1600" b="1"/>
            </a:lvl8pPr>
            <a:lvl9pPr marL="364728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429" y="2397128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3728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304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3190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68220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006" y="301630"/>
            <a:ext cx="3517901" cy="128111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1479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006" y="1582755"/>
            <a:ext cx="3517901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5907" indent="0">
              <a:buNone/>
              <a:defRPr sz="1300"/>
            </a:lvl2pPr>
            <a:lvl3pPr marL="911813" indent="0">
              <a:buNone/>
              <a:defRPr sz="1000"/>
            </a:lvl3pPr>
            <a:lvl4pPr marL="1367731" indent="0">
              <a:buNone/>
              <a:defRPr sz="900"/>
            </a:lvl4pPr>
            <a:lvl5pPr marL="1823642" indent="0">
              <a:buNone/>
              <a:defRPr sz="900"/>
            </a:lvl5pPr>
            <a:lvl6pPr marL="2279555" indent="0">
              <a:buNone/>
              <a:defRPr sz="900"/>
            </a:lvl6pPr>
            <a:lvl7pPr marL="2735467" indent="0">
              <a:buNone/>
              <a:defRPr sz="900"/>
            </a:lvl7pPr>
            <a:lvl8pPr marL="3191376" indent="0">
              <a:buNone/>
              <a:defRPr sz="900"/>
            </a:lvl8pPr>
            <a:lvl9pPr marL="364728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07666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19" y="5292725"/>
            <a:ext cx="6416675" cy="625475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519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5907" indent="0">
              <a:buNone/>
              <a:defRPr sz="2900"/>
            </a:lvl2pPr>
            <a:lvl3pPr marL="911813" indent="0">
              <a:buNone/>
              <a:defRPr sz="2400"/>
            </a:lvl3pPr>
            <a:lvl4pPr marL="1367731" indent="0">
              <a:buNone/>
              <a:defRPr sz="2100"/>
            </a:lvl4pPr>
            <a:lvl5pPr marL="1823642" indent="0">
              <a:buNone/>
              <a:defRPr sz="2100"/>
            </a:lvl5pPr>
            <a:lvl6pPr marL="2279555" indent="0">
              <a:buNone/>
              <a:defRPr sz="2100"/>
            </a:lvl6pPr>
            <a:lvl7pPr marL="2735467" indent="0">
              <a:buNone/>
              <a:defRPr sz="2100"/>
            </a:lvl7pPr>
            <a:lvl8pPr marL="3191376" indent="0">
              <a:buNone/>
              <a:defRPr sz="2100"/>
            </a:lvl8pPr>
            <a:lvl9pPr marL="3647288" indent="0">
              <a:buNone/>
              <a:defRPr sz="21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519" y="5918201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5907" indent="0">
              <a:buNone/>
              <a:defRPr sz="1300"/>
            </a:lvl2pPr>
            <a:lvl3pPr marL="911813" indent="0">
              <a:buNone/>
              <a:defRPr sz="1000"/>
            </a:lvl3pPr>
            <a:lvl4pPr marL="1367731" indent="0">
              <a:buNone/>
              <a:defRPr sz="900"/>
            </a:lvl4pPr>
            <a:lvl5pPr marL="1823642" indent="0">
              <a:buNone/>
              <a:defRPr sz="900"/>
            </a:lvl5pPr>
            <a:lvl6pPr marL="2279555" indent="0">
              <a:buNone/>
              <a:defRPr sz="900"/>
            </a:lvl6pPr>
            <a:lvl7pPr marL="2735467" indent="0">
              <a:buNone/>
              <a:defRPr sz="900"/>
            </a:lvl7pPr>
            <a:lvl8pPr marL="3191376" indent="0">
              <a:buNone/>
              <a:defRPr sz="900"/>
            </a:lvl8pPr>
            <a:lvl9pPr marL="364728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72980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7285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0050" y="1"/>
            <a:ext cx="2673350" cy="660717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"/>
            <a:ext cx="7867650" cy="660717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6803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1E7F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34624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11660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69" y="4859356"/>
            <a:ext cx="909002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569" y="3205166"/>
            <a:ext cx="9090025" cy="1654175"/>
          </a:xfrm>
        </p:spPr>
        <p:txBody>
          <a:bodyPr anchor="b"/>
          <a:lstStyle>
            <a:lvl1pPr marL="0" indent="0">
              <a:buNone/>
              <a:defRPr sz="2100"/>
            </a:lvl1pPr>
            <a:lvl2pPr marL="455907" indent="0">
              <a:buNone/>
              <a:defRPr sz="1800"/>
            </a:lvl2pPr>
            <a:lvl3pPr marL="911813" indent="0">
              <a:buNone/>
              <a:defRPr sz="1600"/>
            </a:lvl3pPr>
            <a:lvl4pPr marL="1367731" indent="0">
              <a:buNone/>
              <a:defRPr sz="1400"/>
            </a:lvl4pPr>
            <a:lvl5pPr marL="1823642" indent="0">
              <a:buNone/>
              <a:defRPr sz="1400"/>
            </a:lvl5pPr>
            <a:lvl6pPr marL="2279555" indent="0">
              <a:buNone/>
              <a:defRPr sz="1400"/>
            </a:lvl6pPr>
            <a:lvl7pPr marL="2735467" indent="0">
              <a:buNone/>
              <a:defRPr sz="1400"/>
            </a:lvl7pPr>
            <a:lvl8pPr marL="3191376" indent="0">
              <a:buNone/>
              <a:defRPr sz="1400"/>
            </a:lvl8pPr>
            <a:lvl9pPr marL="364728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44979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7529" y="1522413"/>
            <a:ext cx="4772024" cy="508476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1952" y="1522413"/>
            <a:ext cx="4772024" cy="508476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4834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006" y="303219"/>
            <a:ext cx="962342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91" y="1692277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907" indent="0">
              <a:buNone/>
              <a:defRPr sz="2100" b="1"/>
            </a:lvl2pPr>
            <a:lvl3pPr marL="911813" indent="0">
              <a:buNone/>
              <a:defRPr sz="1800" b="1"/>
            </a:lvl3pPr>
            <a:lvl4pPr marL="1367731" indent="0">
              <a:buNone/>
              <a:defRPr sz="1600" b="1"/>
            </a:lvl4pPr>
            <a:lvl5pPr marL="1823642" indent="0">
              <a:buNone/>
              <a:defRPr sz="1600" b="1"/>
            </a:lvl5pPr>
            <a:lvl6pPr marL="2279555" indent="0">
              <a:buNone/>
              <a:defRPr sz="1600" b="1"/>
            </a:lvl6pPr>
            <a:lvl7pPr marL="2735467" indent="0">
              <a:buNone/>
              <a:defRPr sz="1600" b="1"/>
            </a:lvl7pPr>
            <a:lvl8pPr marL="3191376" indent="0">
              <a:buNone/>
              <a:defRPr sz="1600" b="1"/>
            </a:lvl8pPr>
            <a:lvl9pPr marL="364728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991" y="2397128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429" y="1692277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907" indent="0">
              <a:buNone/>
              <a:defRPr sz="2100" b="1"/>
            </a:lvl2pPr>
            <a:lvl3pPr marL="911813" indent="0">
              <a:buNone/>
              <a:defRPr sz="1800" b="1"/>
            </a:lvl3pPr>
            <a:lvl4pPr marL="1367731" indent="0">
              <a:buNone/>
              <a:defRPr sz="1600" b="1"/>
            </a:lvl4pPr>
            <a:lvl5pPr marL="1823642" indent="0">
              <a:buNone/>
              <a:defRPr sz="1600" b="1"/>
            </a:lvl5pPr>
            <a:lvl6pPr marL="2279555" indent="0">
              <a:buNone/>
              <a:defRPr sz="1600" b="1"/>
            </a:lvl6pPr>
            <a:lvl7pPr marL="2735467" indent="0">
              <a:buNone/>
              <a:defRPr sz="1600" b="1"/>
            </a:lvl7pPr>
            <a:lvl8pPr marL="3191376" indent="0">
              <a:buNone/>
              <a:defRPr sz="1600" b="1"/>
            </a:lvl8pPr>
            <a:lvl9pPr marL="364728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429" y="2397128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5181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122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69" y="4859356"/>
            <a:ext cx="909002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569" y="3205166"/>
            <a:ext cx="9090025" cy="1654175"/>
          </a:xfrm>
        </p:spPr>
        <p:txBody>
          <a:bodyPr anchor="b"/>
          <a:lstStyle>
            <a:lvl1pPr marL="0" indent="0">
              <a:buNone/>
              <a:defRPr sz="2100"/>
            </a:lvl1pPr>
            <a:lvl2pPr marL="455907" indent="0">
              <a:buNone/>
              <a:defRPr sz="1800"/>
            </a:lvl2pPr>
            <a:lvl3pPr marL="911813" indent="0">
              <a:buNone/>
              <a:defRPr sz="1600"/>
            </a:lvl3pPr>
            <a:lvl4pPr marL="1367731" indent="0">
              <a:buNone/>
              <a:defRPr sz="1400"/>
            </a:lvl4pPr>
            <a:lvl5pPr marL="1823642" indent="0">
              <a:buNone/>
              <a:defRPr sz="1400"/>
            </a:lvl5pPr>
            <a:lvl6pPr marL="2279555" indent="0">
              <a:buNone/>
              <a:defRPr sz="1400"/>
            </a:lvl6pPr>
            <a:lvl7pPr marL="2735467" indent="0">
              <a:buNone/>
              <a:defRPr sz="1400"/>
            </a:lvl7pPr>
            <a:lvl8pPr marL="3191376" indent="0">
              <a:buNone/>
              <a:defRPr sz="1400"/>
            </a:lvl8pPr>
            <a:lvl9pPr marL="364728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73293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71926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006" y="301630"/>
            <a:ext cx="3517901" cy="128111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1479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006" y="1582755"/>
            <a:ext cx="3517901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5907" indent="0">
              <a:buNone/>
              <a:defRPr sz="1300"/>
            </a:lvl2pPr>
            <a:lvl3pPr marL="911813" indent="0">
              <a:buNone/>
              <a:defRPr sz="1000"/>
            </a:lvl3pPr>
            <a:lvl4pPr marL="1367731" indent="0">
              <a:buNone/>
              <a:defRPr sz="900"/>
            </a:lvl4pPr>
            <a:lvl5pPr marL="1823642" indent="0">
              <a:buNone/>
              <a:defRPr sz="900"/>
            </a:lvl5pPr>
            <a:lvl6pPr marL="2279555" indent="0">
              <a:buNone/>
              <a:defRPr sz="900"/>
            </a:lvl6pPr>
            <a:lvl7pPr marL="2735467" indent="0">
              <a:buNone/>
              <a:defRPr sz="900"/>
            </a:lvl7pPr>
            <a:lvl8pPr marL="3191376" indent="0">
              <a:buNone/>
              <a:defRPr sz="900"/>
            </a:lvl8pPr>
            <a:lvl9pPr marL="364728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75739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19" y="5292725"/>
            <a:ext cx="6416675" cy="625475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519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5907" indent="0">
              <a:buNone/>
              <a:defRPr sz="2900"/>
            </a:lvl2pPr>
            <a:lvl3pPr marL="911813" indent="0">
              <a:buNone/>
              <a:defRPr sz="2400"/>
            </a:lvl3pPr>
            <a:lvl4pPr marL="1367731" indent="0">
              <a:buNone/>
              <a:defRPr sz="2100"/>
            </a:lvl4pPr>
            <a:lvl5pPr marL="1823642" indent="0">
              <a:buNone/>
              <a:defRPr sz="2100"/>
            </a:lvl5pPr>
            <a:lvl6pPr marL="2279555" indent="0">
              <a:buNone/>
              <a:defRPr sz="2100"/>
            </a:lvl6pPr>
            <a:lvl7pPr marL="2735467" indent="0">
              <a:buNone/>
              <a:defRPr sz="2100"/>
            </a:lvl7pPr>
            <a:lvl8pPr marL="3191376" indent="0">
              <a:buNone/>
              <a:defRPr sz="2100"/>
            </a:lvl8pPr>
            <a:lvl9pPr marL="3647288" indent="0">
              <a:buNone/>
              <a:defRPr sz="21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519" y="5918201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5907" indent="0">
              <a:buNone/>
              <a:defRPr sz="1300"/>
            </a:lvl2pPr>
            <a:lvl3pPr marL="911813" indent="0">
              <a:buNone/>
              <a:defRPr sz="1000"/>
            </a:lvl3pPr>
            <a:lvl4pPr marL="1367731" indent="0">
              <a:buNone/>
              <a:defRPr sz="900"/>
            </a:lvl4pPr>
            <a:lvl5pPr marL="1823642" indent="0">
              <a:buNone/>
              <a:defRPr sz="900"/>
            </a:lvl5pPr>
            <a:lvl6pPr marL="2279555" indent="0">
              <a:buNone/>
              <a:defRPr sz="900"/>
            </a:lvl6pPr>
            <a:lvl7pPr marL="2735467" indent="0">
              <a:buNone/>
              <a:defRPr sz="900"/>
            </a:lvl7pPr>
            <a:lvl8pPr marL="3191376" indent="0">
              <a:buNone/>
              <a:defRPr sz="900"/>
            </a:lvl8pPr>
            <a:lvl9pPr marL="364728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3262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2003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0050" y="1"/>
            <a:ext cx="2673350" cy="660717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"/>
            <a:ext cx="7867650" cy="660717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1298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045093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70590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53" y="4859341"/>
            <a:ext cx="909002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553" y="3205166"/>
            <a:ext cx="9090025" cy="1654175"/>
          </a:xfrm>
        </p:spPr>
        <p:txBody>
          <a:bodyPr anchor="b"/>
          <a:lstStyle>
            <a:lvl1pPr marL="0" indent="0">
              <a:buNone/>
              <a:defRPr sz="2100"/>
            </a:lvl1pPr>
            <a:lvl2pPr marL="456960" indent="0">
              <a:buNone/>
              <a:defRPr sz="1800"/>
            </a:lvl2pPr>
            <a:lvl3pPr marL="913915" indent="0">
              <a:buNone/>
              <a:defRPr sz="1600"/>
            </a:lvl3pPr>
            <a:lvl4pPr marL="1370874" indent="0">
              <a:buNone/>
              <a:defRPr sz="1400"/>
            </a:lvl4pPr>
            <a:lvl5pPr marL="1827831" indent="0">
              <a:buNone/>
              <a:defRPr sz="1400"/>
            </a:lvl5pPr>
            <a:lvl6pPr marL="2284791" indent="0">
              <a:buNone/>
              <a:defRPr sz="1400"/>
            </a:lvl6pPr>
            <a:lvl7pPr marL="2741749" indent="0">
              <a:buNone/>
              <a:defRPr sz="1400"/>
            </a:lvl7pPr>
            <a:lvl8pPr marL="3198706" indent="0">
              <a:buNone/>
              <a:defRPr sz="1400"/>
            </a:lvl8pPr>
            <a:lvl9pPr marL="3655664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071737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7529" y="1522413"/>
            <a:ext cx="4772024" cy="508476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1952" y="1522413"/>
            <a:ext cx="4772024" cy="508476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9775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91" y="303216"/>
            <a:ext cx="962342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91" y="1692277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60" indent="0">
              <a:buNone/>
              <a:defRPr sz="2100" b="1"/>
            </a:lvl2pPr>
            <a:lvl3pPr marL="913915" indent="0">
              <a:buNone/>
              <a:defRPr sz="1800" b="1"/>
            </a:lvl3pPr>
            <a:lvl4pPr marL="1370874" indent="0">
              <a:buNone/>
              <a:defRPr sz="1600" b="1"/>
            </a:lvl4pPr>
            <a:lvl5pPr marL="1827831" indent="0">
              <a:buNone/>
              <a:defRPr sz="1600" b="1"/>
            </a:lvl5pPr>
            <a:lvl6pPr marL="2284791" indent="0">
              <a:buNone/>
              <a:defRPr sz="1600" b="1"/>
            </a:lvl6pPr>
            <a:lvl7pPr marL="2741749" indent="0">
              <a:buNone/>
              <a:defRPr sz="1600" b="1"/>
            </a:lvl7pPr>
            <a:lvl8pPr marL="3198706" indent="0">
              <a:buNone/>
              <a:defRPr sz="1600" b="1"/>
            </a:lvl8pPr>
            <a:lvl9pPr marL="365566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991" y="2397128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428" y="1692277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60" indent="0">
              <a:buNone/>
              <a:defRPr sz="2100" b="1"/>
            </a:lvl2pPr>
            <a:lvl3pPr marL="913915" indent="0">
              <a:buNone/>
              <a:defRPr sz="1800" b="1"/>
            </a:lvl3pPr>
            <a:lvl4pPr marL="1370874" indent="0">
              <a:buNone/>
              <a:defRPr sz="1600" b="1"/>
            </a:lvl4pPr>
            <a:lvl5pPr marL="1827831" indent="0">
              <a:buNone/>
              <a:defRPr sz="1600" b="1"/>
            </a:lvl5pPr>
            <a:lvl6pPr marL="2284791" indent="0">
              <a:buNone/>
              <a:defRPr sz="1600" b="1"/>
            </a:lvl6pPr>
            <a:lvl7pPr marL="2741749" indent="0">
              <a:buNone/>
              <a:defRPr sz="1600" b="1"/>
            </a:lvl7pPr>
            <a:lvl8pPr marL="3198706" indent="0">
              <a:buNone/>
              <a:defRPr sz="1600" b="1"/>
            </a:lvl8pPr>
            <a:lvl9pPr marL="365566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428" y="2397128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910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7529" y="1522413"/>
            <a:ext cx="4772024" cy="508476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1952" y="1522413"/>
            <a:ext cx="4772024" cy="508476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8783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266659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48962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91" y="301628"/>
            <a:ext cx="3517901" cy="128111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1478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991" y="1582741"/>
            <a:ext cx="3517901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6960" indent="0">
              <a:buNone/>
              <a:defRPr sz="1300"/>
            </a:lvl2pPr>
            <a:lvl3pPr marL="913915" indent="0">
              <a:buNone/>
              <a:defRPr sz="1000"/>
            </a:lvl3pPr>
            <a:lvl4pPr marL="1370874" indent="0">
              <a:buNone/>
              <a:defRPr sz="900"/>
            </a:lvl4pPr>
            <a:lvl5pPr marL="1827831" indent="0">
              <a:buNone/>
              <a:defRPr sz="900"/>
            </a:lvl5pPr>
            <a:lvl6pPr marL="2284791" indent="0">
              <a:buNone/>
              <a:defRPr sz="900"/>
            </a:lvl6pPr>
            <a:lvl7pPr marL="2741749" indent="0">
              <a:buNone/>
              <a:defRPr sz="900"/>
            </a:lvl7pPr>
            <a:lvl8pPr marL="3198706" indent="0">
              <a:buNone/>
              <a:defRPr sz="900"/>
            </a:lvl8pPr>
            <a:lvl9pPr marL="365566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72145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4" y="5292725"/>
            <a:ext cx="6416675" cy="625475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504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6960" indent="0">
              <a:buNone/>
              <a:defRPr sz="2900"/>
            </a:lvl2pPr>
            <a:lvl3pPr marL="913915" indent="0">
              <a:buNone/>
              <a:defRPr sz="2400"/>
            </a:lvl3pPr>
            <a:lvl4pPr marL="1370874" indent="0">
              <a:buNone/>
              <a:defRPr sz="2100"/>
            </a:lvl4pPr>
            <a:lvl5pPr marL="1827831" indent="0">
              <a:buNone/>
              <a:defRPr sz="2100"/>
            </a:lvl5pPr>
            <a:lvl6pPr marL="2284791" indent="0">
              <a:buNone/>
              <a:defRPr sz="2100"/>
            </a:lvl6pPr>
            <a:lvl7pPr marL="2741749" indent="0">
              <a:buNone/>
              <a:defRPr sz="2100"/>
            </a:lvl7pPr>
            <a:lvl8pPr marL="3198706" indent="0">
              <a:buNone/>
              <a:defRPr sz="2100"/>
            </a:lvl8pPr>
            <a:lvl9pPr marL="3655664" indent="0">
              <a:buNone/>
              <a:defRPr sz="2100"/>
            </a:lvl9pPr>
          </a:lstStyle>
          <a:p>
            <a:pPr lvl="0"/>
            <a:endParaRPr lang="fr-F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504" y="5918201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6960" indent="0">
              <a:buNone/>
              <a:defRPr sz="1300"/>
            </a:lvl2pPr>
            <a:lvl3pPr marL="913915" indent="0">
              <a:buNone/>
              <a:defRPr sz="1000"/>
            </a:lvl3pPr>
            <a:lvl4pPr marL="1370874" indent="0">
              <a:buNone/>
              <a:defRPr sz="900"/>
            </a:lvl4pPr>
            <a:lvl5pPr marL="1827831" indent="0">
              <a:buNone/>
              <a:defRPr sz="900"/>
            </a:lvl5pPr>
            <a:lvl6pPr marL="2284791" indent="0">
              <a:buNone/>
              <a:defRPr sz="900"/>
            </a:lvl6pPr>
            <a:lvl7pPr marL="2741749" indent="0">
              <a:buNone/>
              <a:defRPr sz="900"/>
            </a:lvl7pPr>
            <a:lvl8pPr marL="3198706" indent="0">
              <a:buNone/>
              <a:defRPr sz="900"/>
            </a:lvl8pPr>
            <a:lvl9pPr marL="365566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922786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763368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0050" y="1"/>
            <a:ext cx="2673350" cy="660717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"/>
            <a:ext cx="7867650" cy="660717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929312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693400" cy="1365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17529" y="1522413"/>
            <a:ext cx="4772024" cy="5084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1952" y="1522413"/>
            <a:ext cx="4772024" cy="5084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587251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031318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rgbClr val="1E7F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036274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5793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006" y="303219"/>
            <a:ext cx="962342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91" y="1692277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907" indent="0">
              <a:buNone/>
              <a:defRPr sz="2100" b="1"/>
            </a:lvl2pPr>
            <a:lvl3pPr marL="911813" indent="0">
              <a:buNone/>
              <a:defRPr sz="1800" b="1"/>
            </a:lvl3pPr>
            <a:lvl4pPr marL="1367731" indent="0">
              <a:buNone/>
              <a:defRPr sz="1600" b="1"/>
            </a:lvl4pPr>
            <a:lvl5pPr marL="1823642" indent="0">
              <a:buNone/>
              <a:defRPr sz="1600" b="1"/>
            </a:lvl5pPr>
            <a:lvl6pPr marL="2279555" indent="0">
              <a:buNone/>
              <a:defRPr sz="1600" b="1"/>
            </a:lvl6pPr>
            <a:lvl7pPr marL="2735467" indent="0">
              <a:buNone/>
              <a:defRPr sz="1600" b="1"/>
            </a:lvl7pPr>
            <a:lvl8pPr marL="3191376" indent="0">
              <a:buNone/>
              <a:defRPr sz="1600" b="1"/>
            </a:lvl8pPr>
            <a:lvl9pPr marL="364728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991" y="2397128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429" y="1692277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907" indent="0">
              <a:buNone/>
              <a:defRPr sz="2100" b="1"/>
            </a:lvl2pPr>
            <a:lvl3pPr marL="911813" indent="0">
              <a:buNone/>
              <a:defRPr sz="1800" b="1"/>
            </a:lvl3pPr>
            <a:lvl4pPr marL="1367731" indent="0">
              <a:buNone/>
              <a:defRPr sz="1600" b="1"/>
            </a:lvl4pPr>
            <a:lvl5pPr marL="1823642" indent="0">
              <a:buNone/>
              <a:defRPr sz="1600" b="1"/>
            </a:lvl5pPr>
            <a:lvl6pPr marL="2279555" indent="0">
              <a:buNone/>
              <a:defRPr sz="1600" b="1"/>
            </a:lvl6pPr>
            <a:lvl7pPr marL="2735467" indent="0">
              <a:buNone/>
              <a:defRPr sz="1600" b="1"/>
            </a:lvl7pPr>
            <a:lvl8pPr marL="3191376" indent="0">
              <a:buNone/>
              <a:defRPr sz="1600" b="1"/>
            </a:lvl8pPr>
            <a:lvl9pPr marL="364728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429" y="2397128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40681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551" y="4859339"/>
            <a:ext cx="909002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551" y="3205164"/>
            <a:ext cx="9090025" cy="1654175"/>
          </a:xfrm>
        </p:spPr>
        <p:txBody>
          <a:bodyPr anchor="b"/>
          <a:lstStyle>
            <a:lvl1pPr marL="0" indent="0">
              <a:buNone/>
              <a:defRPr sz="2100"/>
            </a:lvl1pPr>
            <a:lvl2pPr marL="457120" indent="0">
              <a:buNone/>
              <a:defRPr sz="1800"/>
            </a:lvl2pPr>
            <a:lvl3pPr marL="914239" indent="0">
              <a:buNone/>
              <a:defRPr sz="1600"/>
            </a:lvl3pPr>
            <a:lvl4pPr marL="1371358" indent="0">
              <a:buNone/>
              <a:defRPr sz="1400"/>
            </a:lvl4pPr>
            <a:lvl5pPr marL="1828477" indent="0">
              <a:buNone/>
              <a:defRPr sz="1400"/>
            </a:lvl5pPr>
            <a:lvl6pPr marL="2285597" indent="0">
              <a:buNone/>
              <a:defRPr sz="1400"/>
            </a:lvl6pPr>
            <a:lvl7pPr marL="2742716" indent="0">
              <a:buNone/>
              <a:defRPr sz="1400"/>
            </a:lvl7pPr>
            <a:lvl8pPr marL="3199836" indent="0">
              <a:buNone/>
              <a:defRPr sz="1400"/>
            </a:lvl8pPr>
            <a:lvl9pPr marL="3656954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85670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7527" y="1700214"/>
            <a:ext cx="4772024" cy="4751387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1952" y="1700214"/>
            <a:ext cx="4772024" cy="4751387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969727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989" y="303214"/>
            <a:ext cx="962342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989" y="1692276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0" indent="0">
              <a:buNone/>
              <a:defRPr sz="21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7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6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989" y="2397126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426" y="1692276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0" indent="0">
              <a:buNone/>
              <a:defRPr sz="21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7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6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426" y="2397126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812170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065824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845172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988" y="301626"/>
            <a:ext cx="3517901" cy="128111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1476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988" y="1582739"/>
            <a:ext cx="3517901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120" indent="0">
              <a:buNone/>
              <a:defRPr sz="13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7" indent="0">
              <a:buNone/>
              <a:defRPr sz="900"/>
            </a:lvl6pPr>
            <a:lvl7pPr marL="2742716" indent="0">
              <a:buNone/>
              <a:defRPr sz="900"/>
            </a:lvl7pPr>
            <a:lvl8pPr marL="3199836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62667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501" y="5292725"/>
            <a:ext cx="6416675" cy="625475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501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120" indent="0">
              <a:buNone/>
              <a:defRPr sz="2900"/>
            </a:lvl2pPr>
            <a:lvl3pPr marL="914239" indent="0">
              <a:buNone/>
              <a:defRPr sz="2400"/>
            </a:lvl3pPr>
            <a:lvl4pPr marL="1371358" indent="0">
              <a:buNone/>
              <a:defRPr sz="2100"/>
            </a:lvl4pPr>
            <a:lvl5pPr marL="1828477" indent="0">
              <a:buNone/>
              <a:defRPr sz="2100"/>
            </a:lvl5pPr>
            <a:lvl6pPr marL="2285597" indent="0">
              <a:buNone/>
              <a:defRPr sz="2100"/>
            </a:lvl6pPr>
            <a:lvl7pPr marL="2742716" indent="0">
              <a:buNone/>
              <a:defRPr sz="2100"/>
            </a:lvl7pPr>
            <a:lvl8pPr marL="3199836" indent="0">
              <a:buNone/>
              <a:defRPr sz="2100"/>
            </a:lvl8pPr>
            <a:lvl9pPr marL="3656954" indent="0">
              <a:buNone/>
              <a:defRPr sz="2100"/>
            </a:lvl9pPr>
          </a:lstStyle>
          <a:p>
            <a:pPr lvl="0"/>
            <a:r>
              <a:rPr lang="en-US" noProof="0"/>
              <a:t>Click icon to add picture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501" y="5918201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120" indent="0">
              <a:buNone/>
              <a:defRPr sz="13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7" indent="0">
              <a:buNone/>
              <a:defRPr sz="900"/>
            </a:lvl6pPr>
            <a:lvl7pPr marL="2742716" indent="0">
              <a:buNone/>
              <a:defRPr sz="900"/>
            </a:lvl7pPr>
            <a:lvl8pPr marL="3199836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594660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04296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020050" y="0"/>
            <a:ext cx="2673350" cy="6451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7867650" cy="6451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470030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0693400" cy="1365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517525" y="1700214"/>
            <a:ext cx="9696450" cy="4751387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050654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19828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8894"/>
            <a:ext cx="9089390" cy="1620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0" y="4284717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34988" y="7008814"/>
            <a:ext cx="2495550" cy="401637"/>
          </a:xfrm>
          <a:prstGeom prst="rect">
            <a:avLst/>
          </a:prstGeom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1043056" rtl="0" fontAlgn="auto">
              <a:spcBef>
                <a:spcPts val="0"/>
              </a:spcBef>
              <a:spcAft>
                <a:spcPts val="0"/>
              </a:spcAft>
            </a:pPr>
            <a:fld id="{1D8BD707-D9CF-40AE-B4C6-C98DA3205C09}" type="datetimeFigureOut">
              <a:rPr lang="en-US" sz="2100" b="0" smtClean="0">
                <a:solidFill>
                  <a:srgbClr val="000000"/>
                </a:solidFill>
                <a:latin typeface="Arial Narrow"/>
                <a:cs typeface="Arial"/>
              </a:rPr>
              <a:pPr defTabSz="1043056" rtl="0" fontAlgn="auto">
                <a:spcBef>
                  <a:spcPts val="0"/>
                </a:spcBef>
                <a:spcAft>
                  <a:spcPts val="0"/>
                </a:spcAft>
              </a:pPr>
              <a:t>6/23/2016</a:t>
            </a:fld>
            <a:endParaRPr lang="en-US" sz="2100" b="0">
              <a:solidFill>
                <a:srgbClr val="000000"/>
              </a:solidFill>
              <a:latin typeface="Arial Narrow"/>
              <a:cs typeface="Arial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652839" y="7008814"/>
            <a:ext cx="3387725" cy="401637"/>
          </a:xfrm>
          <a:prstGeom prst="rect">
            <a:avLst/>
          </a:prstGeom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1043056" rtl="0" fontAlgn="auto">
              <a:spcBef>
                <a:spcPts val="0"/>
              </a:spcBef>
              <a:spcAft>
                <a:spcPts val="0"/>
              </a:spcAft>
            </a:pPr>
            <a:endParaRPr lang="en-US" sz="2100" b="0">
              <a:solidFill>
                <a:srgbClr val="000000"/>
              </a:solidFill>
              <a:latin typeface="Arial Narrow"/>
              <a:cs typeface="Arial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662863" y="7008814"/>
            <a:ext cx="2495550" cy="401637"/>
          </a:xfrm>
          <a:prstGeom prst="rect">
            <a:avLst/>
          </a:prstGeom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1043056" rtl="0" fontAlgn="auto">
              <a:spcBef>
                <a:spcPts val="0"/>
              </a:spcBef>
              <a:spcAft>
                <a:spcPts val="0"/>
              </a:spcAft>
            </a:pPr>
            <a:fld id="{B6F15528-21DE-4FAA-801E-634DDDAF4B2B}" type="slidenum">
              <a:rPr lang="en-US" sz="2100" b="0" smtClean="0">
                <a:solidFill>
                  <a:srgbClr val="000000"/>
                </a:solidFill>
                <a:latin typeface="Arial Narrow"/>
                <a:cs typeface="Arial"/>
              </a:rPr>
              <a:pPr defTabSz="1043056" rtl="0" fontAlgn="auto">
                <a:spcBef>
                  <a:spcPts val="0"/>
                </a:spcBef>
                <a:spcAft>
                  <a:spcPts val="0"/>
                </a:spcAft>
              </a:pPr>
              <a:t>‹N°›</a:t>
            </a:fld>
            <a:endParaRPr lang="en-US" sz="2100" b="0">
              <a:solidFill>
                <a:srgbClr val="000000"/>
              </a:solidFill>
              <a:latin typeface="Arial Narrow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9728693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693400" cy="1365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17528" y="1522413"/>
            <a:ext cx="4772024" cy="5084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1952" y="1522413"/>
            <a:ext cx="4772024" cy="5084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641944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36675" y="1237457"/>
            <a:ext cx="8020050" cy="2632440"/>
          </a:xfrm>
        </p:spPr>
        <p:txBody>
          <a:bodyPr anchor="b"/>
          <a:lstStyle>
            <a:lvl1pPr algn="ctr">
              <a:defRPr sz="5263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6675" y="3971414"/>
            <a:ext cx="8020050" cy="1825554"/>
          </a:xfrm>
        </p:spPr>
        <p:txBody>
          <a:bodyPr/>
          <a:lstStyle>
            <a:lvl1pPr marL="0" indent="0" algn="ctr">
              <a:buNone/>
              <a:defRPr sz="2105"/>
            </a:lvl1pPr>
            <a:lvl2pPr marL="401010" indent="0" algn="ctr">
              <a:buNone/>
              <a:defRPr sz="1754"/>
            </a:lvl2pPr>
            <a:lvl3pPr marL="802020" indent="0" algn="ctr">
              <a:buNone/>
              <a:defRPr sz="1579"/>
            </a:lvl3pPr>
            <a:lvl4pPr marL="1203030" indent="0" algn="ctr">
              <a:buNone/>
              <a:defRPr sz="1403"/>
            </a:lvl4pPr>
            <a:lvl5pPr marL="1604040" indent="0" algn="ctr">
              <a:buNone/>
              <a:defRPr sz="1403"/>
            </a:lvl5pPr>
            <a:lvl6pPr marL="2005051" indent="0" algn="ctr">
              <a:buNone/>
              <a:defRPr sz="1403"/>
            </a:lvl6pPr>
            <a:lvl7pPr marL="2406061" indent="0" algn="ctr">
              <a:buNone/>
              <a:defRPr sz="1403"/>
            </a:lvl7pPr>
            <a:lvl8pPr marL="2807071" indent="0" algn="ctr">
              <a:buNone/>
              <a:defRPr sz="1403"/>
            </a:lvl8pPr>
            <a:lvl9pPr marL="3208081" indent="0" algn="ctr">
              <a:buNone/>
              <a:defRPr sz="1403"/>
            </a:lvl9pPr>
          </a:lstStyle>
          <a:p>
            <a:r>
              <a:rPr lang="fr-FR"/>
              <a:t>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F6E8F-A078-4C2F-9DAB-0F8AB7E783E1}" type="datetimeFigureOut">
              <a:rPr lang="fr-BE" smtClean="0"/>
              <a:t>23-06-16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F013E-2C2B-4101-96EA-03A0F06AFAB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2869168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F6E8F-A078-4C2F-9DAB-0F8AB7E783E1}" type="datetimeFigureOut">
              <a:rPr lang="fr-BE" smtClean="0"/>
              <a:t>23-06-16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F013E-2C2B-4101-96EA-03A0F06AFAB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1987621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9602" y="1885066"/>
            <a:ext cx="9223058" cy="3145275"/>
          </a:xfrm>
        </p:spPr>
        <p:txBody>
          <a:bodyPr anchor="b"/>
          <a:lstStyle>
            <a:lvl1pPr>
              <a:defRPr sz="5263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9602" y="5060096"/>
            <a:ext cx="9223058" cy="1654026"/>
          </a:xfrm>
        </p:spPr>
        <p:txBody>
          <a:bodyPr/>
          <a:lstStyle>
            <a:lvl1pPr marL="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1pPr>
            <a:lvl2pPr marL="401010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2020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3030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4040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50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606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707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808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F6E8F-A078-4C2F-9DAB-0F8AB7E783E1}" type="datetimeFigureOut">
              <a:rPr lang="fr-BE" smtClean="0"/>
              <a:t>23-06-16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F013E-2C2B-4101-96EA-03A0F06AFAB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0692569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35171" y="2012836"/>
            <a:ext cx="4544695" cy="479755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13534" y="2012836"/>
            <a:ext cx="4544695" cy="479755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F6E8F-A078-4C2F-9DAB-0F8AB7E783E1}" type="datetimeFigureOut">
              <a:rPr lang="fr-BE" smtClean="0"/>
              <a:t>23-06-16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F013E-2C2B-4101-96EA-03A0F06AFAB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5366242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6564" y="402568"/>
            <a:ext cx="9223058" cy="14614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36565" y="1853560"/>
            <a:ext cx="4523809" cy="908401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36565" y="2761961"/>
            <a:ext cx="4523809" cy="406242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13534" y="1853560"/>
            <a:ext cx="4546088" cy="908401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1010" indent="0">
              <a:buNone/>
              <a:defRPr sz="1754" b="1"/>
            </a:lvl2pPr>
            <a:lvl3pPr marL="802020" indent="0">
              <a:buNone/>
              <a:defRPr sz="1579" b="1"/>
            </a:lvl3pPr>
            <a:lvl4pPr marL="1203030" indent="0">
              <a:buNone/>
              <a:defRPr sz="1403" b="1"/>
            </a:lvl4pPr>
            <a:lvl5pPr marL="1604040" indent="0">
              <a:buNone/>
              <a:defRPr sz="1403" b="1"/>
            </a:lvl5pPr>
            <a:lvl6pPr marL="2005051" indent="0">
              <a:buNone/>
              <a:defRPr sz="1403" b="1"/>
            </a:lvl6pPr>
            <a:lvl7pPr marL="2406061" indent="0">
              <a:buNone/>
              <a:defRPr sz="1403" b="1"/>
            </a:lvl7pPr>
            <a:lvl8pPr marL="2807071" indent="0">
              <a:buNone/>
              <a:defRPr sz="1403" b="1"/>
            </a:lvl8pPr>
            <a:lvl9pPr marL="3208081" indent="0">
              <a:buNone/>
              <a:defRPr sz="140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13534" y="2761961"/>
            <a:ext cx="4546088" cy="406242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F6E8F-A078-4C2F-9DAB-0F8AB7E783E1}" type="datetimeFigureOut">
              <a:rPr lang="fr-BE" smtClean="0"/>
              <a:t>23-06-16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F013E-2C2B-4101-96EA-03A0F06AFAB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5658503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F6E8F-A078-4C2F-9DAB-0F8AB7E783E1}" type="datetimeFigureOut">
              <a:rPr lang="fr-BE" smtClean="0"/>
              <a:t>23-06-16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F013E-2C2B-4101-96EA-03A0F06AFAB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420402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F6E8F-A078-4C2F-9DAB-0F8AB7E783E1}" type="datetimeFigureOut">
              <a:rPr lang="fr-BE" smtClean="0"/>
              <a:t>23-06-16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F013E-2C2B-4101-96EA-03A0F06AFAB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0500206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6564" y="504084"/>
            <a:ext cx="3448900" cy="1764295"/>
          </a:xfrm>
        </p:spPr>
        <p:txBody>
          <a:bodyPr anchor="b"/>
          <a:lstStyle>
            <a:lvl1pPr>
              <a:defRPr sz="2807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46088" y="1088682"/>
            <a:ext cx="5413534" cy="5373398"/>
          </a:xfrm>
        </p:spPr>
        <p:txBody>
          <a:bodyPr/>
          <a:lstStyle>
            <a:lvl1pPr>
              <a:defRPr sz="2807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6564" y="2268379"/>
            <a:ext cx="3448900" cy="4202453"/>
          </a:xfrm>
        </p:spPr>
        <p:txBody>
          <a:bodyPr/>
          <a:lstStyle>
            <a:lvl1pPr marL="0" indent="0">
              <a:buNone/>
              <a:defRPr sz="1403"/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F6E8F-A078-4C2F-9DAB-0F8AB7E783E1}" type="datetimeFigureOut">
              <a:rPr lang="fr-BE" smtClean="0"/>
              <a:t>23-06-16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F013E-2C2B-4101-96EA-03A0F06AFAB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93869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026078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6564" y="504084"/>
            <a:ext cx="3448900" cy="1764295"/>
          </a:xfrm>
        </p:spPr>
        <p:txBody>
          <a:bodyPr anchor="b"/>
          <a:lstStyle>
            <a:lvl1pPr>
              <a:defRPr sz="2807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46088" y="1088682"/>
            <a:ext cx="5413534" cy="5373398"/>
          </a:xfrm>
        </p:spPr>
        <p:txBody>
          <a:bodyPr/>
          <a:lstStyle>
            <a:lvl1pPr marL="0" indent="0">
              <a:buNone/>
              <a:defRPr sz="2807"/>
            </a:lvl1pPr>
            <a:lvl2pPr marL="401010" indent="0">
              <a:buNone/>
              <a:defRPr sz="2456"/>
            </a:lvl2pPr>
            <a:lvl3pPr marL="802020" indent="0">
              <a:buNone/>
              <a:defRPr sz="2105"/>
            </a:lvl3pPr>
            <a:lvl4pPr marL="1203030" indent="0">
              <a:buNone/>
              <a:defRPr sz="1754"/>
            </a:lvl4pPr>
            <a:lvl5pPr marL="1604040" indent="0">
              <a:buNone/>
              <a:defRPr sz="1754"/>
            </a:lvl5pPr>
            <a:lvl6pPr marL="2005051" indent="0">
              <a:buNone/>
              <a:defRPr sz="1754"/>
            </a:lvl6pPr>
            <a:lvl7pPr marL="2406061" indent="0">
              <a:buNone/>
              <a:defRPr sz="1754"/>
            </a:lvl7pPr>
            <a:lvl8pPr marL="2807071" indent="0">
              <a:buNone/>
              <a:defRPr sz="1754"/>
            </a:lvl8pPr>
            <a:lvl9pPr marL="3208081" indent="0">
              <a:buNone/>
              <a:defRPr sz="1754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6564" y="2268379"/>
            <a:ext cx="3448900" cy="4202453"/>
          </a:xfrm>
        </p:spPr>
        <p:txBody>
          <a:bodyPr/>
          <a:lstStyle>
            <a:lvl1pPr marL="0" indent="0">
              <a:buNone/>
              <a:defRPr sz="1403"/>
            </a:lvl1pPr>
            <a:lvl2pPr marL="401010" indent="0">
              <a:buNone/>
              <a:defRPr sz="1228"/>
            </a:lvl2pPr>
            <a:lvl3pPr marL="802020" indent="0">
              <a:buNone/>
              <a:defRPr sz="1053"/>
            </a:lvl3pPr>
            <a:lvl4pPr marL="1203030" indent="0">
              <a:buNone/>
              <a:defRPr sz="877"/>
            </a:lvl4pPr>
            <a:lvl5pPr marL="1604040" indent="0">
              <a:buNone/>
              <a:defRPr sz="877"/>
            </a:lvl5pPr>
            <a:lvl6pPr marL="2005051" indent="0">
              <a:buNone/>
              <a:defRPr sz="877"/>
            </a:lvl6pPr>
            <a:lvl7pPr marL="2406061" indent="0">
              <a:buNone/>
              <a:defRPr sz="877"/>
            </a:lvl7pPr>
            <a:lvl8pPr marL="2807071" indent="0">
              <a:buNone/>
              <a:defRPr sz="877"/>
            </a:lvl8pPr>
            <a:lvl9pPr marL="3208081" indent="0">
              <a:buNone/>
              <a:defRPr sz="87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F6E8F-A078-4C2F-9DAB-0F8AB7E783E1}" type="datetimeFigureOut">
              <a:rPr lang="fr-BE" smtClean="0"/>
              <a:t>23-06-16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F013E-2C2B-4101-96EA-03A0F06AFAB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3645241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F6E8F-A078-4C2F-9DAB-0F8AB7E783E1}" type="datetimeFigureOut">
              <a:rPr lang="fr-BE" smtClean="0"/>
              <a:t>23-06-16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F013E-2C2B-4101-96EA-03A0F06AFAB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9318711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652465" y="402567"/>
            <a:ext cx="2305764" cy="640782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35171" y="402567"/>
            <a:ext cx="6783626" cy="6407821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F6E8F-A078-4C2F-9DAB-0F8AB7E783E1}" type="datetimeFigureOut">
              <a:rPr lang="fr-BE" smtClean="0"/>
              <a:t>23-06-16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F013E-2C2B-4101-96EA-03A0F06AFAB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86864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006" y="301630"/>
            <a:ext cx="3517901" cy="128111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1479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006" y="1582755"/>
            <a:ext cx="3517901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5907" indent="0">
              <a:buNone/>
              <a:defRPr sz="1300"/>
            </a:lvl2pPr>
            <a:lvl3pPr marL="911813" indent="0">
              <a:buNone/>
              <a:defRPr sz="1000"/>
            </a:lvl3pPr>
            <a:lvl4pPr marL="1367731" indent="0">
              <a:buNone/>
              <a:defRPr sz="900"/>
            </a:lvl4pPr>
            <a:lvl5pPr marL="1823642" indent="0">
              <a:buNone/>
              <a:defRPr sz="900"/>
            </a:lvl5pPr>
            <a:lvl6pPr marL="2279555" indent="0">
              <a:buNone/>
              <a:defRPr sz="900"/>
            </a:lvl6pPr>
            <a:lvl7pPr marL="2735467" indent="0">
              <a:buNone/>
              <a:defRPr sz="900"/>
            </a:lvl7pPr>
            <a:lvl8pPr marL="3191376" indent="0">
              <a:buNone/>
              <a:defRPr sz="900"/>
            </a:lvl8pPr>
            <a:lvl9pPr marL="364728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5843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19" y="5292725"/>
            <a:ext cx="6416675" cy="625475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519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5907" indent="0">
              <a:buNone/>
              <a:defRPr sz="2900"/>
            </a:lvl2pPr>
            <a:lvl3pPr marL="911813" indent="0">
              <a:buNone/>
              <a:defRPr sz="2400"/>
            </a:lvl3pPr>
            <a:lvl4pPr marL="1367731" indent="0">
              <a:buNone/>
              <a:defRPr sz="2100"/>
            </a:lvl4pPr>
            <a:lvl5pPr marL="1823642" indent="0">
              <a:buNone/>
              <a:defRPr sz="2100"/>
            </a:lvl5pPr>
            <a:lvl6pPr marL="2279555" indent="0">
              <a:buNone/>
              <a:defRPr sz="2100"/>
            </a:lvl6pPr>
            <a:lvl7pPr marL="2735467" indent="0">
              <a:buNone/>
              <a:defRPr sz="2100"/>
            </a:lvl7pPr>
            <a:lvl8pPr marL="3191376" indent="0">
              <a:buNone/>
              <a:defRPr sz="2100"/>
            </a:lvl8pPr>
            <a:lvl9pPr marL="3647288" indent="0">
              <a:buNone/>
              <a:defRPr sz="21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519" y="5918201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5907" indent="0">
              <a:buNone/>
              <a:defRPr sz="1300"/>
            </a:lvl2pPr>
            <a:lvl3pPr marL="911813" indent="0">
              <a:buNone/>
              <a:defRPr sz="1000"/>
            </a:lvl3pPr>
            <a:lvl4pPr marL="1367731" indent="0">
              <a:buNone/>
              <a:defRPr sz="900"/>
            </a:lvl4pPr>
            <a:lvl5pPr marL="1823642" indent="0">
              <a:buNone/>
              <a:defRPr sz="900"/>
            </a:lvl5pPr>
            <a:lvl6pPr marL="2279555" indent="0">
              <a:buNone/>
              <a:defRPr sz="900"/>
            </a:lvl6pPr>
            <a:lvl7pPr marL="2735467" indent="0">
              <a:buNone/>
              <a:defRPr sz="900"/>
            </a:lvl7pPr>
            <a:lvl8pPr marL="3191376" indent="0">
              <a:buNone/>
              <a:defRPr sz="900"/>
            </a:lvl8pPr>
            <a:lvl9pPr marL="364728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382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slideLayout" Target="../slideLayouts/slideLayout6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slideLayout" Target="../slideLayouts/slideLayout72.xml"/><Relationship Id="rId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71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0693400" cy="13652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6CCEE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7524" y="1522413"/>
            <a:ext cx="9708414" cy="5344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0" y="1160766"/>
            <a:ext cx="10693400" cy="0"/>
          </a:xfrm>
          <a:prstGeom prst="line">
            <a:avLst/>
          </a:prstGeom>
          <a:noFill/>
          <a:ln w="38100">
            <a:solidFill>
              <a:srgbClr val="1E7FB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184" tIns="45593" rIns="91184" bIns="45593"/>
          <a:lstStyle/>
          <a:p>
            <a:endParaRPr lang="en-GB"/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1588" y="7054849"/>
            <a:ext cx="10693400" cy="506413"/>
          </a:xfrm>
          <a:prstGeom prst="rect">
            <a:avLst/>
          </a:prstGeom>
          <a:solidFill>
            <a:srgbClr val="1E7F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84" tIns="45593" rIns="91184" bIns="45593" anchor="ctr"/>
          <a:lstStyle/>
          <a:p>
            <a:endParaRPr lang="en-GB"/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1084281" y="7085013"/>
            <a:ext cx="49672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1040048" rtl="0"/>
            <a:endParaRPr lang="en-GB" sz="1400" dirty="0">
              <a:solidFill>
                <a:srgbClr val="96CCEE"/>
              </a:solidFill>
              <a:latin typeface="Arial Narrow" pitchFamily="34" charset="0"/>
            </a:endParaRP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420691" y="7054850"/>
            <a:ext cx="415925" cy="366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 defTabSz="1040048" rtl="0"/>
            <a:fld id="{FCB857D3-725E-4B7A-A7F6-68B5FC7588E9}" type="slidenum">
              <a:rPr lang="ar-SA" sz="1700">
                <a:solidFill>
                  <a:srgbClr val="72BBE8"/>
                </a:solidFill>
                <a:latin typeface="Arial Narrow" pitchFamily="34" charset="0"/>
              </a:rPr>
              <a:pPr algn="r" defTabSz="1040048" rtl="0"/>
              <a:t>‹N°›</a:t>
            </a:fld>
            <a:r>
              <a:rPr lang="en-GB" sz="1700">
                <a:solidFill>
                  <a:srgbClr val="72BBE8"/>
                </a:solidFill>
                <a:latin typeface="Arial Narrow" pitchFamily="34" charset="0"/>
              </a:rPr>
              <a:t> </a:t>
            </a:r>
            <a:r>
              <a:rPr lang="en-US" sz="2400" baseline="14000">
                <a:solidFill>
                  <a:schemeClr val="bg1"/>
                </a:solidFill>
                <a:latin typeface="Arial Narrow" pitchFamily="34" charset="0"/>
              </a:rPr>
              <a:t>|</a:t>
            </a:r>
          </a:p>
        </p:txBody>
      </p:sp>
      <p:pic>
        <p:nvPicPr>
          <p:cNvPr id="7185" name="Picture 17" descr="WHO-EN-white-H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3529" y="7096284"/>
            <a:ext cx="1442427" cy="441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834" r:id="rId12"/>
  </p:sldLayoutIdLst>
  <p:txStyles>
    <p:titleStyle>
      <a:lvl1pPr algn="ctr" defTabSz="1040048" rtl="0" fontAlgn="base">
        <a:spcBef>
          <a:spcPct val="0"/>
        </a:spcBef>
        <a:spcAft>
          <a:spcPct val="0"/>
        </a:spcAft>
        <a:defRPr sz="3700" b="1">
          <a:solidFill>
            <a:srgbClr val="000066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ctr" defTabSz="104004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2pPr>
      <a:lvl3pPr algn="ctr" defTabSz="104004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3pPr>
      <a:lvl4pPr algn="ctr" defTabSz="104004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4pPr>
      <a:lvl5pPr algn="ctr" defTabSz="104004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5pPr>
      <a:lvl6pPr marL="455907" algn="ctr" defTabSz="104004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6pPr>
      <a:lvl7pPr marL="911813" algn="ctr" defTabSz="104004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7pPr>
      <a:lvl8pPr marL="1367731" algn="ctr" defTabSz="104004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8pPr>
      <a:lvl9pPr marL="1823642" algn="ctr" defTabSz="104004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389421" indent="-389421" algn="l" defTabSz="1040048" rtl="0" fontAlgn="base">
        <a:spcBef>
          <a:spcPct val="80000"/>
        </a:spcBef>
        <a:spcAft>
          <a:spcPct val="0"/>
        </a:spcAft>
        <a:buClr>
          <a:srgbClr val="1E7FB8"/>
        </a:buClr>
        <a:buFont typeface="Wingdings" pitchFamily="2" charset="2"/>
        <a:buChar char="l"/>
        <a:defRPr sz="2900">
          <a:solidFill>
            <a:srgbClr val="000066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916571" indent="-321356" algn="l" defTabSz="1040048" rtl="0" fontAlgn="base">
        <a:spcBef>
          <a:spcPct val="20000"/>
        </a:spcBef>
        <a:spcAft>
          <a:spcPct val="0"/>
        </a:spcAft>
        <a:buClr>
          <a:srgbClr val="1E7FB8"/>
        </a:buClr>
        <a:buFont typeface="Arial" charset="0"/>
        <a:buChar char="–"/>
        <a:defRPr sz="2400">
          <a:solidFill>
            <a:srgbClr val="000066"/>
          </a:solidFill>
          <a:latin typeface="Calibri" panose="020F0502020204030204" pitchFamily="34" charset="0"/>
          <a:cs typeface="Calibri" panose="020F0502020204030204" pitchFamily="34" charset="0"/>
        </a:defRPr>
      </a:lvl2pPr>
      <a:lvl3pPr marL="1429472" indent="-307105" algn="l" defTabSz="1040048" rtl="0" fontAlgn="base">
        <a:spcBef>
          <a:spcPct val="20000"/>
        </a:spcBef>
        <a:spcAft>
          <a:spcPct val="0"/>
        </a:spcAft>
        <a:buClr>
          <a:srgbClr val="1E7FB8"/>
        </a:buClr>
        <a:buChar char="•"/>
        <a:defRPr sz="2400">
          <a:solidFill>
            <a:srgbClr val="000066"/>
          </a:solidFill>
          <a:latin typeface="Calibri" panose="020F0502020204030204" pitchFamily="34" charset="0"/>
          <a:cs typeface="Calibri" panose="020F0502020204030204" pitchFamily="34" charset="0"/>
        </a:defRPr>
      </a:lvl3pPr>
      <a:lvl4pPr marL="1893296" indent="-258033" algn="l" defTabSz="1040048" rtl="0" fontAlgn="base">
        <a:spcBef>
          <a:spcPct val="20000"/>
        </a:spcBef>
        <a:spcAft>
          <a:spcPct val="0"/>
        </a:spcAft>
        <a:buClr>
          <a:srgbClr val="1E7FB8"/>
        </a:buClr>
        <a:buChar char="–"/>
        <a:defRPr sz="2400">
          <a:solidFill>
            <a:srgbClr val="000066"/>
          </a:solidFill>
          <a:latin typeface="Calibri" panose="020F0502020204030204" pitchFamily="34" charset="0"/>
          <a:cs typeface="Calibri" panose="020F0502020204030204" pitchFamily="34" charset="0"/>
        </a:defRPr>
      </a:lvl4pPr>
      <a:lvl5pPr marL="2262142" indent="-164634" algn="r" defTabSz="1040048" rtl="1" fontAlgn="base">
        <a:spcBef>
          <a:spcPct val="20000"/>
        </a:spcBef>
        <a:spcAft>
          <a:spcPct val="0"/>
        </a:spcAft>
        <a:buChar char="»"/>
        <a:defRPr sz="2300">
          <a:solidFill>
            <a:srgbClr val="000066"/>
          </a:solidFill>
          <a:latin typeface="+mn-lt"/>
          <a:cs typeface="+mn-cs"/>
        </a:defRPr>
      </a:lvl5pPr>
      <a:lvl6pPr marL="2718054" indent="-164634" algn="r" defTabSz="1040048" rtl="1" fontAlgn="base">
        <a:spcBef>
          <a:spcPct val="20000"/>
        </a:spcBef>
        <a:spcAft>
          <a:spcPct val="0"/>
        </a:spcAft>
        <a:buChar char="»"/>
        <a:defRPr sz="2300">
          <a:solidFill>
            <a:srgbClr val="000066"/>
          </a:solidFill>
          <a:latin typeface="+mn-lt"/>
          <a:cs typeface="+mn-cs"/>
        </a:defRPr>
      </a:lvl6pPr>
      <a:lvl7pPr marL="3173965" indent="-164634" algn="r" defTabSz="1040048" rtl="1" fontAlgn="base">
        <a:spcBef>
          <a:spcPct val="20000"/>
        </a:spcBef>
        <a:spcAft>
          <a:spcPct val="0"/>
        </a:spcAft>
        <a:buChar char="»"/>
        <a:defRPr sz="2300">
          <a:solidFill>
            <a:srgbClr val="000066"/>
          </a:solidFill>
          <a:latin typeface="+mn-lt"/>
          <a:cs typeface="+mn-cs"/>
        </a:defRPr>
      </a:lvl7pPr>
      <a:lvl8pPr marL="3629875" indent="-164634" algn="r" defTabSz="1040048" rtl="1" fontAlgn="base">
        <a:spcBef>
          <a:spcPct val="20000"/>
        </a:spcBef>
        <a:spcAft>
          <a:spcPct val="0"/>
        </a:spcAft>
        <a:buChar char="»"/>
        <a:defRPr sz="2300">
          <a:solidFill>
            <a:srgbClr val="000066"/>
          </a:solidFill>
          <a:latin typeface="+mn-lt"/>
          <a:cs typeface="+mn-cs"/>
        </a:defRPr>
      </a:lvl8pPr>
      <a:lvl9pPr marL="4085790" indent="-164634" algn="r" defTabSz="1040048" rtl="1" fontAlgn="base">
        <a:spcBef>
          <a:spcPct val="20000"/>
        </a:spcBef>
        <a:spcAft>
          <a:spcPct val="0"/>
        </a:spcAft>
        <a:buChar char="»"/>
        <a:defRPr sz="23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18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907" algn="l" defTabSz="9118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813" algn="l" defTabSz="9118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731" algn="l" defTabSz="9118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642" algn="l" defTabSz="9118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555" algn="l" defTabSz="9118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467" algn="l" defTabSz="9118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1376" algn="l" defTabSz="9118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7288" algn="l" defTabSz="9118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0693400" cy="13652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6CCEE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7524" y="1522413"/>
            <a:ext cx="9708414" cy="5344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0" y="1374775"/>
            <a:ext cx="10693400" cy="0"/>
          </a:xfrm>
          <a:prstGeom prst="line">
            <a:avLst/>
          </a:prstGeom>
          <a:noFill/>
          <a:ln w="38100">
            <a:solidFill>
              <a:srgbClr val="1E7FB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184" tIns="45593" rIns="91184" bIns="45593"/>
          <a:lstStyle/>
          <a:p>
            <a:endParaRPr lang="en-GB"/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1588" y="7054849"/>
            <a:ext cx="10693400" cy="506413"/>
          </a:xfrm>
          <a:prstGeom prst="rect">
            <a:avLst/>
          </a:prstGeom>
          <a:solidFill>
            <a:srgbClr val="1E7F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84" tIns="45593" rIns="91184" bIns="45593" anchor="ctr"/>
          <a:lstStyle/>
          <a:p>
            <a:endParaRPr lang="en-GB"/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1084281" y="7085013"/>
            <a:ext cx="49672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1040048" rtl="0"/>
            <a:endParaRPr lang="en-GB" sz="1400" dirty="0">
              <a:solidFill>
                <a:srgbClr val="96CCEE"/>
              </a:solidFill>
              <a:latin typeface="Arial Narrow" pitchFamily="34" charset="0"/>
            </a:endParaRP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420691" y="7054850"/>
            <a:ext cx="415925" cy="366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 defTabSz="1040048" rtl="0"/>
            <a:fld id="{FCB857D3-725E-4B7A-A7F6-68B5FC7588E9}" type="slidenum">
              <a:rPr lang="ar-SA" sz="1700">
                <a:solidFill>
                  <a:srgbClr val="72BBE8"/>
                </a:solidFill>
                <a:latin typeface="Arial Narrow" pitchFamily="34" charset="0"/>
              </a:rPr>
              <a:pPr algn="r" defTabSz="1040048" rtl="0"/>
              <a:t>‹N°›</a:t>
            </a:fld>
            <a:r>
              <a:rPr lang="en-GB" sz="1700">
                <a:solidFill>
                  <a:srgbClr val="72BBE8"/>
                </a:solidFill>
                <a:latin typeface="Arial Narrow" pitchFamily="34" charset="0"/>
              </a:rPr>
              <a:t> </a:t>
            </a:r>
            <a:r>
              <a:rPr lang="en-US" sz="2400" baseline="14000">
                <a:solidFill>
                  <a:srgbClr val="FFFFFF"/>
                </a:solidFill>
                <a:latin typeface="Arial Narrow" pitchFamily="34" charset="0"/>
              </a:rPr>
              <a:t>|</a:t>
            </a:r>
          </a:p>
        </p:txBody>
      </p:sp>
      <p:pic>
        <p:nvPicPr>
          <p:cNvPr id="7185" name="Picture 17" descr="WHO-EN-white-H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3529" y="7096284"/>
            <a:ext cx="1442427" cy="441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689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ctr" defTabSz="1040048" rtl="0" fontAlgn="base">
        <a:spcBef>
          <a:spcPct val="0"/>
        </a:spcBef>
        <a:spcAft>
          <a:spcPct val="0"/>
        </a:spcAft>
        <a:defRPr sz="3700" b="1">
          <a:solidFill>
            <a:srgbClr val="000066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ctr" defTabSz="104004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2pPr>
      <a:lvl3pPr algn="ctr" defTabSz="104004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3pPr>
      <a:lvl4pPr algn="ctr" defTabSz="104004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4pPr>
      <a:lvl5pPr algn="ctr" defTabSz="104004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5pPr>
      <a:lvl6pPr marL="455907" algn="ctr" defTabSz="104004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6pPr>
      <a:lvl7pPr marL="911813" algn="ctr" defTabSz="104004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7pPr>
      <a:lvl8pPr marL="1367731" algn="ctr" defTabSz="104004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8pPr>
      <a:lvl9pPr marL="1823642" algn="ctr" defTabSz="104004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389421" indent="-389421" algn="l" defTabSz="1040048" rtl="0" fontAlgn="base">
        <a:spcBef>
          <a:spcPct val="80000"/>
        </a:spcBef>
        <a:spcAft>
          <a:spcPct val="0"/>
        </a:spcAft>
        <a:buClr>
          <a:srgbClr val="1E7FB8"/>
        </a:buClr>
        <a:buFont typeface="Wingdings" pitchFamily="2" charset="2"/>
        <a:buChar char="l"/>
        <a:defRPr sz="2900">
          <a:solidFill>
            <a:srgbClr val="000066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916571" indent="-321356" algn="l" defTabSz="1040048" rtl="0" fontAlgn="base">
        <a:spcBef>
          <a:spcPct val="20000"/>
        </a:spcBef>
        <a:spcAft>
          <a:spcPct val="0"/>
        </a:spcAft>
        <a:buClr>
          <a:srgbClr val="1E7FB8"/>
        </a:buClr>
        <a:buFont typeface="Arial" charset="0"/>
        <a:buChar char="–"/>
        <a:defRPr sz="2400">
          <a:solidFill>
            <a:srgbClr val="000066"/>
          </a:solidFill>
          <a:latin typeface="Calibri" panose="020F0502020204030204" pitchFamily="34" charset="0"/>
          <a:cs typeface="Calibri" panose="020F0502020204030204" pitchFamily="34" charset="0"/>
        </a:defRPr>
      </a:lvl2pPr>
      <a:lvl3pPr marL="1429472" indent="-307105" algn="l" defTabSz="1040048" rtl="0" fontAlgn="base">
        <a:spcBef>
          <a:spcPct val="20000"/>
        </a:spcBef>
        <a:spcAft>
          <a:spcPct val="0"/>
        </a:spcAft>
        <a:buClr>
          <a:srgbClr val="1E7FB8"/>
        </a:buClr>
        <a:buChar char="•"/>
        <a:defRPr sz="2400">
          <a:solidFill>
            <a:srgbClr val="000066"/>
          </a:solidFill>
          <a:latin typeface="Calibri" panose="020F0502020204030204" pitchFamily="34" charset="0"/>
          <a:cs typeface="Calibri" panose="020F0502020204030204" pitchFamily="34" charset="0"/>
        </a:defRPr>
      </a:lvl3pPr>
      <a:lvl4pPr marL="1893296" indent="-258033" algn="l" defTabSz="1040048" rtl="0" fontAlgn="base">
        <a:spcBef>
          <a:spcPct val="20000"/>
        </a:spcBef>
        <a:spcAft>
          <a:spcPct val="0"/>
        </a:spcAft>
        <a:buClr>
          <a:srgbClr val="1E7FB8"/>
        </a:buClr>
        <a:buChar char="–"/>
        <a:defRPr sz="2400">
          <a:solidFill>
            <a:srgbClr val="000066"/>
          </a:solidFill>
          <a:latin typeface="Calibri" panose="020F0502020204030204" pitchFamily="34" charset="0"/>
          <a:cs typeface="Calibri" panose="020F0502020204030204" pitchFamily="34" charset="0"/>
        </a:defRPr>
      </a:lvl4pPr>
      <a:lvl5pPr marL="2262142" indent="-164634" algn="r" defTabSz="1040048" rtl="1" fontAlgn="base">
        <a:spcBef>
          <a:spcPct val="20000"/>
        </a:spcBef>
        <a:spcAft>
          <a:spcPct val="0"/>
        </a:spcAft>
        <a:buChar char="»"/>
        <a:defRPr sz="2300">
          <a:solidFill>
            <a:srgbClr val="000066"/>
          </a:solidFill>
          <a:latin typeface="+mn-lt"/>
          <a:cs typeface="+mn-cs"/>
        </a:defRPr>
      </a:lvl5pPr>
      <a:lvl6pPr marL="2718054" indent="-164634" algn="r" defTabSz="1040048" rtl="1" fontAlgn="base">
        <a:spcBef>
          <a:spcPct val="20000"/>
        </a:spcBef>
        <a:spcAft>
          <a:spcPct val="0"/>
        </a:spcAft>
        <a:buChar char="»"/>
        <a:defRPr sz="2300">
          <a:solidFill>
            <a:srgbClr val="000066"/>
          </a:solidFill>
          <a:latin typeface="+mn-lt"/>
          <a:cs typeface="+mn-cs"/>
        </a:defRPr>
      </a:lvl6pPr>
      <a:lvl7pPr marL="3173965" indent="-164634" algn="r" defTabSz="1040048" rtl="1" fontAlgn="base">
        <a:spcBef>
          <a:spcPct val="20000"/>
        </a:spcBef>
        <a:spcAft>
          <a:spcPct val="0"/>
        </a:spcAft>
        <a:buChar char="»"/>
        <a:defRPr sz="2300">
          <a:solidFill>
            <a:srgbClr val="000066"/>
          </a:solidFill>
          <a:latin typeface="+mn-lt"/>
          <a:cs typeface="+mn-cs"/>
        </a:defRPr>
      </a:lvl7pPr>
      <a:lvl8pPr marL="3629875" indent="-164634" algn="r" defTabSz="1040048" rtl="1" fontAlgn="base">
        <a:spcBef>
          <a:spcPct val="20000"/>
        </a:spcBef>
        <a:spcAft>
          <a:spcPct val="0"/>
        </a:spcAft>
        <a:buChar char="»"/>
        <a:defRPr sz="2300">
          <a:solidFill>
            <a:srgbClr val="000066"/>
          </a:solidFill>
          <a:latin typeface="+mn-lt"/>
          <a:cs typeface="+mn-cs"/>
        </a:defRPr>
      </a:lvl8pPr>
      <a:lvl9pPr marL="4085790" indent="-164634" algn="r" defTabSz="1040048" rtl="1" fontAlgn="base">
        <a:spcBef>
          <a:spcPct val="20000"/>
        </a:spcBef>
        <a:spcAft>
          <a:spcPct val="0"/>
        </a:spcAft>
        <a:buChar char="»"/>
        <a:defRPr sz="23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18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907" algn="l" defTabSz="9118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813" algn="l" defTabSz="9118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731" algn="l" defTabSz="9118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642" algn="l" defTabSz="9118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555" algn="l" defTabSz="9118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467" algn="l" defTabSz="9118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1376" algn="l" defTabSz="9118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7288" algn="l" defTabSz="9118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0693400" cy="13652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6CCEE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7524" y="1522413"/>
            <a:ext cx="9708414" cy="5344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0" y="1374775"/>
            <a:ext cx="10693400" cy="0"/>
          </a:xfrm>
          <a:prstGeom prst="line">
            <a:avLst/>
          </a:prstGeom>
          <a:noFill/>
          <a:ln w="38100">
            <a:solidFill>
              <a:srgbClr val="1E7FB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184" tIns="45593" rIns="91184" bIns="45593"/>
          <a:lstStyle/>
          <a:p>
            <a:endParaRPr lang="en-GB"/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1588" y="7054849"/>
            <a:ext cx="10693400" cy="506413"/>
          </a:xfrm>
          <a:prstGeom prst="rect">
            <a:avLst/>
          </a:prstGeom>
          <a:solidFill>
            <a:srgbClr val="1E7F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184" tIns="45593" rIns="91184" bIns="45593" anchor="ctr"/>
          <a:lstStyle/>
          <a:p>
            <a:endParaRPr lang="en-GB"/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1084281" y="7085013"/>
            <a:ext cx="49672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1040048" rtl="0"/>
            <a:endParaRPr lang="en-GB" sz="1400" dirty="0">
              <a:solidFill>
                <a:srgbClr val="96CCEE"/>
              </a:solidFill>
              <a:latin typeface="Arial Narrow" pitchFamily="34" charset="0"/>
            </a:endParaRP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420691" y="7054850"/>
            <a:ext cx="415925" cy="366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 defTabSz="1040048" rtl="0"/>
            <a:fld id="{FCB857D3-725E-4B7A-A7F6-68B5FC7588E9}" type="slidenum">
              <a:rPr lang="ar-SA" sz="1700">
                <a:solidFill>
                  <a:srgbClr val="72BBE8"/>
                </a:solidFill>
                <a:latin typeface="Arial Narrow" pitchFamily="34" charset="0"/>
              </a:rPr>
              <a:pPr algn="r" defTabSz="1040048" rtl="0"/>
              <a:t>‹N°›</a:t>
            </a:fld>
            <a:r>
              <a:rPr lang="en-GB" sz="1700">
                <a:solidFill>
                  <a:srgbClr val="72BBE8"/>
                </a:solidFill>
                <a:latin typeface="Arial Narrow" pitchFamily="34" charset="0"/>
              </a:rPr>
              <a:t> </a:t>
            </a:r>
            <a:r>
              <a:rPr lang="en-US" sz="2400" baseline="14000">
                <a:solidFill>
                  <a:srgbClr val="FFFFFF"/>
                </a:solidFill>
                <a:latin typeface="Arial Narrow" pitchFamily="34" charset="0"/>
              </a:rPr>
              <a:t>|</a:t>
            </a:r>
          </a:p>
        </p:txBody>
      </p:sp>
      <p:pic>
        <p:nvPicPr>
          <p:cNvPr id="7185" name="Picture 17" descr="WHO-EN-white-H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3529" y="7096284"/>
            <a:ext cx="1442427" cy="441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8692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xStyles>
    <p:titleStyle>
      <a:lvl1pPr algn="ctr" defTabSz="1040048" rtl="0" fontAlgn="base">
        <a:spcBef>
          <a:spcPct val="0"/>
        </a:spcBef>
        <a:spcAft>
          <a:spcPct val="0"/>
        </a:spcAft>
        <a:defRPr sz="3700" b="1">
          <a:solidFill>
            <a:srgbClr val="000066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ctr" defTabSz="104004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2pPr>
      <a:lvl3pPr algn="ctr" defTabSz="104004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3pPr>
      <a:lvl4pPr algn="ctr" defTabSz="104004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4pPr>
      <a:lvl5pPr algn="ctr" defTabSz="104004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5pPr>
      <a:lvl6pPr marL="455907" algn="ctr" defTabSz="104004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6pPr>
      <a:lvl7pPr marL="911813" algn="ctr" defTabSz="104004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7pPr>
      <a:lvl8pPr marL="1367731" algn="ctr" defTabSz="104004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8pPr>
      <a:lvl9pPr marL="1823642" algn="ctr" defTabSz="1040048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389421" indent="-389421" algn="l" defTabSz="1040048" rtl="0" fontAlgn="base">
        <a:spcBef>
          <a:spcPct val="80000"/>
        </a:spcBef>
        <a:spcAft>
          <a:spcPct val="0"/>
        </a:spcAft>
        <a:buClr>
          <a:srgbClr val="1E7FB8"/>
        </a:buClr>
        <a:buFont typeface="Wingdings" pitchFamily="2" charset="2"/>
        <a:buChar char="l"/>
        <a:defRPr sz="2900">
          <a:solidFill>
            <a:srgbClr val="000066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916571" indent="-321356" algn="l" defTabSz="1040048" rtl="0" fontAlgn="base">
        <a:spcBef>
          <a:spcPct val="20000"/>
        </a:spcBef>
        <a:spcAft>
          <a:spcPct val="0"/>
        </a:spcAft>
        <a:buClr>
          <a:srgbClr val="1E7FB8"/>
        </a:buClr>
        <a:buFont typeface="Arial" charset="0"/>
        <a:buChar char="–"/>
        <a:defRPr sz="2400">
          <a:solidFill>
            <a:srgbClr val="000066"/>
          </a:solidFill>
          <a:latin typeface="Calibri" panose="020F0502020204030204" pitchFamily="34" charset="0"/>
          <a:cs typeface="Calibri" panose="020F0502020204030204" pitchFamily="34" charset="0"/>
        </a:defRPr>
      </a:lvl2pPr>
      <a:lvl3pPr marL="1429472" indent="-307105" algn="l" defTabSz="1040048" rtl="0" fontAlgn="base">
        <a:spcBef>
          <a:spcPct val="20000"/>
        </a:spcBef>
        <a:spcAft>
          <a:spcPct val="0"/>
        </a:spcAft>
        <a:buClr>
          <a:srgbClr val="1E7FB8"/>
        </a:buClr>
        <a:buChar char="•"/>
        <a:defRPr sz="2400">
          <a:solidFill>
            <a:srgbClr val="000066"/>
          </a:solidFill>
          <a:latin typeface="Calibri" panose="020F0502020204030204" pitchFamily="34" charset="0"/>
          <a:cs typeface="Calibri" panose="020F0502020204030204" pitchFamily="34" charset="0"/>
        </a:defRPr>
      </a:lvl3pPr>
      <a:lvl4pPr marL="1893296" indent="-258033" algn="l" defTabSz="1040048" rtl="0" fontAlgn="base">
        <a:spcBef>
          <a:spcPct val="20000"/>
        </a:spcBef>
        <a:spcAft>
          <a:spcPct val="0"/>
        </a:spcAft>
        <a:buClr>
          <a:srgbClr val="1E7FB8"/>
        </a:buClr>
        <a:buChar char="–"/>
        <a:defRPr sz="2400">
          <a:solidFill>
            <a:srgbClr val="000066"/>
          </a:solidFill>
          <a:latin typeface="Calibri" panose="020F0502020204030204" pitchFamily="34" charset="0"/>
          <a:cs typeface="Calibri" panose="020F0502020204030204" pitchFamily="34" charset="0"/>
        </a:defRPr>
      </a:lvl4pPr>
      <a:lvl5pPr marL="2262142" indent="-164634" algn="r" defTabSz="1040048" rtl="1" fontAlgn="base">
        <a:spcBef>
          <a:spcPct val="20000"/>
        </a:spcBef>
        <a:spcAft>
          <a:spcPct val="0"/>
        </a:spcAft>
        <a:buChar char="»"/>
        <a:defRPr sz="2300">
          <a:solidFill>
            <a:srgbClr val="000066"/>
          </a:solidFill>
          <a:latin typeface="+mn-lt"/>
          <a:cs typeface="+mn-cs"/>
        </a:defRPr>
      </a:lvl5pPr>
      <a:lvl6pPr marL="2718054" indent="-164634" algn="r" defTabSz="1040048" rtl="1" fontAlgn="base">
        <a:spcBef>
          <a:spcPct val="20000"/>
        </a:spcBef>
        <a:spcAft>
          <a:spcPct val="0"/>
        </a:spcAft>
        <a:buChar char="»"/>
        <a:defRPr sz="2300">
          <a:solidFill>
            <a:srgbClr val="000066"/>
          </a:solidFill>
          <a:latin typeface="+mn-lt"/>
          <a:cs typeface="+mn-cs"/>
        </a:defRPr>
      </a:lvl6pPr>
      <a:lvl7pPr marL="3173965" indent="-164634" algn="r" defTabSz="1040048" rtl="1" fontAlgn="base">
        <a:spcBef>
          <a:spcPct val="20000"/>
        </a:spcBef>
        <a:spcAft>
          <a:spcPct val="0"/>
        </a:spcAft>
        <a:buChar char="»"/>
        <a:defRPr sz="2300">
          <a:solidFill>
            <a:srgbClr val="000066"/>
          </a:solidFill>
          <a:latin typeface="+mn-lt"/>
          <a:cs typeface="+mn-cs"/>
        </a:defRPr>
      </a:lvl7pPr>
      <a:lvl8pPr marL="3629875" indent="-164634" algn="r" defTabSz="1040048" rtl="1" fontAlgn="base">
        <a:spcBef>
          <a:spcPct val="20000"/>
        </a:spcBef>
        <a:spcAft>
          <a:spcPct val="0"/>
        </a:spcAft>
        <a:buChar char="»"/>
        <a:defRPr sz="2300">
          <a:solidFill>
            <a:srgbClr val="000066"/>
          </a:solidFill>
          <a:latin typeface="+mn-lt"/>
          <a:cs typeface="+mn-cs"/>
        </a:defRPr>
      </a:lvl8pPr>
      <a:lvl9pPr marL="4085790" indent="-164634" algn="r" defTabSz="1040048" rtl="1" fontAlgn="base">
        <a:spcBef>
          <a:spcPct val="20000"/>
        </a:spcBef>
        <a:spcAft>
          <a:spcPct val="0"/>
        </a:spcAft>
        <a:buChar char="»"/>
        <a:defRPr sz="23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18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907" algn="l" defTabSz="9118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813" algn="l" defTabSz="9118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731" algn="l" defTabSz="9118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642" algn="l" defTabSz="9118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555" algn="l" defTabSz="9118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467" algn="l" defTabSz="9118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1376" algn="l" defTabSz="9118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7288" algn="l" defTabSz="91181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0693400" cy="13652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6CCEE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7525" y="1522413"/>
            <a:ext cx="9696450" cy="508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28" name="Rectangle 12"/>
          <p:cNvSpPr>
            <a:spLocks noChangeArrowheads="1"/>
          </p:cNvSpPr>
          <p:nvPr/>
        </p:nvSpPr>
        <p:spPr bwMode="auto">
          <a:xfrm>
            <a:off x="1588" y="6632575"/>
            <a:ext cx="10693400" cy="928688"/>
          </a:xfrm>
          <a:prstGeom prst="rect">
            <a:avLst/>
          </a:prstGeom>
          <a:solidFill>
            <a:srgbClr val="1E7F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92" tIns="45696" rIns="91392" bIns="45696" anchor="ctr"/>
          <a:lstStyle/>
          <a:p>
            <a:endParaRPr lang="fr-FR"/>
          </a:p>
        </p:txBody>
      </p:sp>
      <p:sp>
        <p:nvSpPr>
          <p:cNvPr id="1029" name="Rectangle 13"/>
          <p:cNvSpPr>
            <a:spLocks noChangeArrowheads="1"/>
          </p:cNvSpPr>
          <p:nvPr/>
        </p:nvSpPr>
        <p:spPr bwMode="auto">
          <a:xfrm>
            <a:off x="1069976" y="6824665"/>
            <a:ext cx="32559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defTabSz="1041032" rtl="0"/>
            <a:r>
              <a:rPr lang="en-GB" sz="1400" dirty="0">
                <a:solidFill>
                  <a:srgbClr val="96CCEE"/>
                </a:solidFill>
                <a:latin typeface="Arial Narrow" pitchFamily="34" charset="0"/>
              </a:rPr>
              <a:t>HSS, security, resilience and UHC</a:t>
            </a:r>
          </a:p>
          <a:p>
            <a:pPr defTabSz="1041032" rtl="0"/>
            <a:r>
              <a:rPr lang="en-GB" sz="1400" dirty="0">
                <a:solidFill>
                  <a:srgbClr val="96CCEE"/>
                </a:solidFill>
                <a:latin typeface="Arial Narrow" pitchFamily="34" charset="0"/>
              </a:rPr>
              <a:t>WHO, 5 November 2015</a:t>
            </a:r>
            <a:endParaRPr lang="en-US" sz="1400" dirty="0">
              <a:solidFill>
                <a:srgbClr val="96CCEE"/>
              </a:solidFill>
              <a:latin typeface="Arial Narrow" pitchFamily="34" charset="0"/>
            </a:endParaRPr>
          </a:p>
        </p:txBody>
      </p:sp>
      <p:sp>
        <p:nvSpPr>
          <p:cNvPr id="1030" name="Rectangle 14"/>
          <p:cNvSpPr>
            <a:spLocks noChangeArrowheads="1"/>
          </p:cNvSpPr>
          <p:nvPr/>
        </p:nvSpPr>
        <p:spPr bwMode="auto">
          <a:xfrm>
            <a:off x="420690" y="7054850"/>
            <a:ext cx="415925" cy="366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 defTabSz="1041032" rtl="0"/>
            <a:fld id="{FE2983A6-1EBE-40D4-8CF5-D9087ACE8852}" type="slidenum">
              <a:rPr lang="x-none" sz="1700">
                <a:solidFill>
                  <a:srgbClr val="72BBE8"/>
                </a:solidFill>
                <a:latin typeface="Arial Narrow" pitchFamily="34" charset="0"/>
              </a:rPr>
              <a:pPr algn="r" defTabSz="1041032" rtl="0"/>
              <a:t>‹N°›</a:t>
            </a:fld>
            <a:r>
              <a:rPr lang="en-US" sz="1700">
                <a:solidFill>
                  <a:srgbClr val="72BBE8"/>
                </a:solidFill>
                <a:latin typeface="Arial Narrow" pitchFamily="34" charset="0"/>
              </a:rPr>
              <a:t> </a:t>
            </a:r>
            <a:r>
              <a:rPr lang="en-US" sz="2400" baseline="14000">
                <a:solidFill>
                  <a:srgbClr val="FFFFFF"/>
                </a:solidFill>
                <a:latin typeface="Arial Narrow" pitchFamily="34" charset="0"/>
              </a:rPr>
              <a:t>|</a:t>
            </a:r>
          </a:p>
        </p:txBody>
      </p:sp>
      <p:pic>
        <p:nvPicPr>
          <p:cNvPr id="1031" name="Picture 17" descr="WHO-EN-white-H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575" y="6659565"/>
            <a:ext cx="25812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7626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  <p:sldLayoutId id="2147483806" r:id="rId13"/>
  </p:sldLayoutIdLst>
  <p:hf sldNum="0" hdr="0" dt="0"/>
  <p:txStyles>
    <p:titleStyle>
      <a:lvl1pPr algn="ctr" defTabSz="1041032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+mj-lt"/>
          <a:ea typeface="+mj-ea"/>
          <a:cs typeface="+mj-cs"/>
        </a:defRPr>
      </a:lvl1pPr>
      <a:lvl2pPr algn="ctr" defTabSz="1041032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2pPr>
      <a:lvl3pPr algn="ctr" defTabSz="1041032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3pPr>
      <a:lvl4pPr algn="ctr" defTabSz="1041032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4pPr>
      <a:lvl5pPr algn="ctr" defTabSz="1041032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5pPr>
      <a:lvl6pPr marL="456960" algn="ctr" defTabSz="1042436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6pPr>
      <a:lvl7pPr marL="913915" algn="ctr" defTabSz="1042436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7pPr>
      <a:lvl8pPr marL="1370874" algn="ctr" defTabSz="1042436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8pPr>
      <a:lvl9pPr marL="1827831" algn="ctr" defTabSz="1042436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388801" indent="-388801" algn="l" defTabSz="1041032" rtl="0" eaLnBrk="0" fontAlgn="base" hangingPunct="0">
        <a:spcBef>
          <a:spcPct val="80000"/>
        </a:spcBef>
        <a:spcAft>
          <a:spcPct val="0"/>
        </a:spcAft>
        <a:buClr>
          <a:srgbClr val="1E7FB8"/>
        </a:buClr>
        <a:buFont typeface="Wingdings" pitchFamily="2" charset="2"/>
        <a:buChar char="l"/>
        <a:defRPr sz="2900">
          <a:solidFill>
            <a:srgbClr val="000066"/>
          </a:solidFill>
          <a:latin typeface="+mn-lt"/>
          <a:ea typeface="+mn-ea"/>
          <a:cs typeface="+mn-cs"/>
        </a:defRPr>
      </a:lvl1pPr>
      <a:lvl2pPr marL="917251" indent="-320563" algn="l" defTabSz="1041032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Font typeface="Arial" charset="0"/>
        <a:buChar char="–"/>
        <a:defRPr sz="2400">
          <a:solidFill>
            <a:srgbClr val="000066"/>
          </a:solidFill>
          <a:latin typeface="+mn-lt"/>
          <a:cs typeface="+mn-cs"/>
        </a:defRPr>
      </a:lvl2pPr>
      <a:lvl3pPr marL="1431420" indent="-306280" algn="l" defTabSz="1041032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Char char="•"/>
        <a:defRPr sz="2100">
          <a:solidFill>
            <a:srgbClr val="000066"/>
          </a:solidFill>
          <a:latin typeface="Arial" charset="0"/>
          <a:cs typeface="+mn-cs"/>
        </a:defRPr>
      </a:lvl3pPr>
      <a:lvl4pPr marL="1896394" indent="-257084" algn="l" defTabSz="1041032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Char char="–"/>
        <a:defRPr>
          <a:solidFill>
            <a:srgbClr val="000066"/>
          </a:solidFill>
          <a:latin typeface="Arial" charset="0"/>
          <a:cs typeface="+mn-cs"/>
        </a:defRPr>
      </a:lvl4pPr>
      <a:lvl5pPr marL="2266150" indent="-163455" algn="r" defTabSz="1041032" rtl="1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rgbClr val="000066"/>
          </a:solidFill>
          <a:latin typeface="+mn-lt"/>
          <a:cs typeface="+mn-cs"/>
        </a:defRPr>
      </a:lvl5pPr>
      <a:lvl6pPr marL="2724295" indent="-165013" algn="r" defTabSz="1042436" rtl="1" fontAlgn="base">
        <a:spcBef>
          <a:spcPct val="20000"/>
        </a:spcBef>
        <a:spcAft>
          <a:spcPct val="0"/>
        </a:spcAft>
        <a:buChar char="»"/>
        <a:defRPr sz="2300">
          <a:solidFill>
            <a:srgbClr val="000066"/>
          </a:solidFill>
          <a:latin typeface="+mn-lt"/>
          <a:cs typeface="+mn-cs"/>
        </a:defRPr>
      </a:lvl6pPr>
      <a:lvl7pPr marL="3181254" indent="-165013" algn="r" defTabSz="1042436" rtl="1" fontAlgn="base">
        <a:spcBef>
          <a:spcPct val="20000"/>
        </a:spcBef>
        <a:spcAft>
          <a:spcPct val="0"/>
        </a:spcAft>
        <a:buChar char="»"/>
        <a:defRPr sz="2300">
          <a:solidFill>
            <a:srgbClr val="000066"/>
          </a:solidFill>
          <a:latin typeface="+mn-lt"/>
          <a:cs typeface="+mn-cs"/>
        </a:defRPr>
      </a:lvl7pPr>
      <a:lvl8pPr marL="3638212" indent="-165013" algn="r" defTabSz="1042436" rtl="1" fontAlgn="base">
        <a:spcBef>
          <a:spcPct val="20000"/>
        </a:spcBef>
        <a:spcAft>
          <a:spcPct val="0"/>
        </a:spcAft>
        <a:buChar char="»"/>
        <a:defRPr sz="2300">
          <a:solidFill>
            <a:srgbClr val="000066"/>
          </a:solidFill>
          <a:latin typeface="+mn-lt"/>
          <a:cs typeface="+mn-cs"/>
        </a:defRPr>
      </a:lvl8pPr>
      <a:lvl9pPr marL="4095169" indent="-165013" algn="r" defTabSz="1042436" rtl="1" fontAlgn="base">
        <a:spcBef>
          <a:spcPct val="20000"/>
        </a:spcBef>
        <a:spcAft>
          <a:spcPct val="0"/>
        </a:spcAft>
        <a:buChar char="»"/>
        <a:defRPr sz="23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39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60" algn="l" defTabSz="9139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15" algn="l" defTabSz="9139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74" algn="l" defTabSz="9139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831" algn="l" defTabSz="9139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91" algn="l" defTabSz="9139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749" algn="l" defTabSz="9139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706" algn="l" defTabSz="9139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664" algn="l" defTabSz="91391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0693400" cy="13652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6CCEE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title style</a:t>
            </a:r>
            <a:endParaRPr lang="en-GB" altLang="fr-FR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7525" y="1700214"/>
            <a:ext cx="9696450" cy="47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Click to edit Master text styles</a:t>
            </a:r>
          </a:p>
          <a:p>
            <a:pPr lvl="1"/>
            <a:r>
              <a:rPr lang="en-GB" altLang="fr-FR"/>
              <a:t>Second level</a:t>
            </a:r>
          </a:p>
          <a:p>
            <a:pPr lvl="2"/>
            <a:r>
              <a:rPr lang="en-GB" altLang="fr-FR"/>
              <a:t>Third level</a:t>
            </a:r>
          </a:p>
          <a:p>
            <a:pPr lvl="3"/>
            <a:r>
              <a:rPr lang="en-GB" altLang="fr-FR"/>
              <a:t>Fourth level</a:t>
            </a:r>
          </a:p>
        </p:txBody>
      </p:sp>
      <p:sp>
        <p:nvSpPr>
          <p:cNvPr id="1028" name="Rectangle 12"/>
          <p:cNvSpPr>
            <a:spLocks noChangeArrowheads="1"/>
          </p:cNvSpPr>
          <p:nvPr/>
        </p:nvSpPr>
        <p:spPr bwMode="auto">
          <a:xfrm>
            <a:off x="1588" y="6632575"/>
            <a:ext cx="10693400" cy="928688"/>
          </a:xfrm>
          <a:prstGeom prst="rect">
            <a:avLst/>
          </a:prstGeom>
          <a:solidFill>
            <a:srgbClr val="1E7F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2" rIns="91424" bIns="45712" anchor="ctr"/>
          <a:lstStyle/>
          <a:p>
            <a:pPr defTabSz="1043056" rtl="0" fontAlgn="auto">
              <a:spcBef>
                <a:spcPts val="0"/>
              </a:spcBef>
              <a:spcAft>
                <a:spcPts val="0"/>
              </a:spcAft>
            </a:pPr>
            <a:endParaRPr lang="fr-FR" altLang="fr-FR" sz="2100" b="0">
              <a:solidFill>
                <a:srgbClr val="000000"/>
              </a:solidFill>
              <a:latin typeface="Arial Narrow"/>
              <a:cs typeface="Arial"/>
            </a:endParaRPr>
          </a:p>
        </p:txBody>
      </p:sp>
      <p:sp>
        <p:nvSpPr>
          <p:cNvPr id="1029" name="Rectangle 14"/>
          <p:cNvSpPr>
            <a:spLocks noChangeArrowheads="1"/>
          </p:cNvSpPr>
          <p:nvPr/>
        </p:nvSpPr>
        <p:spPr bwMode="auto">
          <a:xfrm>
            <a:off x="420689" y="7054850"/>
            <a:ext cx="415925" cy="366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1042988" eaLnBrk="0" hangingPunct="0"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1042988" eaLnBrk="0" hangingPunct="0"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1042988" eaLnBrk="0" hangingPunct="0"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1042988" eaLnBrk="0" hangingPunct="0"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1042988" eaLnBrk="0" hangingPunct="0"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42988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42988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42988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42988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4E6CBC8D-9CD9-42F1-AE6E-07107E87F327}" type="slidenum">
              <a:rPr lang="en-US" altLang="fr-FR" sz="1700" smtClean="0">
                <a:solidFill>
                  <a:srgbClr val="72BBE8"/>
                </a:solidFill>
                <a:latin typeface="Arial Narrow" pitchFamily="34" charset="0"/>
              </a:rPr>
              <a:pPr algn="r" rtl="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‹N°›</a:t>
            </a:fld>
            <a:r>
              <a:rPr lang="en-GB" altLang="fr-FR" sz="1700">
                <a:solidFill>
                  <a:srgbClr val="72BBE8"/>
                </a:solidFill>
                <a:latin typeface="Arial Narrow" pitchFamily="34" charset="0"/>
              </a:rPr>
              <a:t> </a:t>
            </a:r>
            <a:r>
              <a:rPr lang="en-GB" altLang="fr-FR" sz="2400" baseline="14000">
                <a:solidFill>
                  <a:srgbClr val="FFFFFF"/>
                </a:solidFill>
                <a:latin typeface="Arial Narrow" pitchFamily="34" charset="0"/>
              </a:rPr>
              <a:t>|</a:t>
            </a:r>
          </a:p>
        </p:txBody>
      </p:sp>
      <p:pic>
        <p:nvPicPr>
          <p:cNvPr id="1030" name="Picture 17" descr="WHO-EN-white-H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575" y="6659564"/>
            <a:ext cx="25812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0739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  <p:sldLayoutId id="2147483819" r:id="rId12"/>
    <p:sldLayoutId id="2147483820" r:id="rId13"/>
    <p:sldLayoutId id="2147483821" r:id="rId14"/>
  </p:sldLayoutIdLst>
  <p:txStyles>
    <p:titleStyle>
      <a:lvl1pPr algn="ctr" defTabSz="1042804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C78B0"/>
          </a:solidFill>
          <a:latin typeface="+mj-lt"/>
          <a:ea typeface="+mj-ea"/>
          <a:cs typeface="+mj-cs"/>
        </a:defRPr>
      </a:lvl1pPr>
      <a:lvl2pPr algn="ctr" defTabSz="1042804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C78B0"/>
          </a:solidFill>
          <a:latin typeface="Arial" charset="0"/>
          <a:cs typeface="Arial" charset="0"/>
        </a:defRPr>
      </a:lvl2pPr>
      <a:lvl3pPr algn="ctr" defTabSz="1042804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C78B0"/>
          </a:solidFill>
          <a:latin typeface="Arial" charset="0"/>
          <a:cs typeface="Arial" charset="0"/>
        </a:defRPr>
      </a:lvl3pPr>
      <a:lvl4pPr algn="ctr" defTabSz="1042804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C78B0"/>
          </a:solidFill>
          <a:latin typeface="Arial" charset="0"/>
          <a:cs typeface="Arial" charset="0"/>
        </a:defRPr>
      </a:lvl4pPr>
      <a:lvl5pPr algn="ctr" defTabSz="1042804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C78B0"/>
          </a:solidFill>
          <a:latin typeface="Arial" charset="0"/>
          <a:cs typeface="Arial" charset="0"/>
        </a:defRPr>
      </a:lvl5pPr>
      <a:lvl6pPr marL="457120" algn="ctr" defTabSz="1042804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C78B0"/>
          </a:solidFill>
          <a:latin typeface="Arial" charset="0"/>
          <a:cs typeface="Arial" charset="0"/>
        </a:defRPr>
      </a:lvl6pPr>
      <a:lvl7pPr marL="914239" algn="ctr" defTabSz="1042804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C78B0"/>
          </a:solidFill>
          <a:latin typeface="Arial" charset="0"/>
          <a:cs typeface="Arial" charset="0"/>
        </a:defRPr>
      </a:lvl7pPr>
      <a:lvl8pPr marL="1371358" algn="ctr" defTabSz="1042804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C78B0"/>
          </a:solidFill>
          <a:latin typeface="Arial" charset="0"/>
          <a:cs typeface="Arial" charset="0"/>
        </a:defRPr>
      </a:lvl8pPr>
      <a:lvl9pPr marL="1828477" algn="ctr" defTabSz="1042804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C78B0"/>
          </a:solidFill>
          <a:latin typeface="Arial" charset="0"/>
          <a:cs typeface="Arial" charset="0"/>
        </a:defRPr>
      </a:lvl9pPr>
    </p:titleStyle>
    <p:bodyStyle>
      <a:lvl1pPr marL="390456" indent="-390456" algn="l" defTabSz="1042804" rtl="0" eaLnBrk="1" fontAlgn="base" hangingPunct="1">
        <a:spcBef>
          <a:spcPct val="80000"/>
        </a:spcBef>
        <a:spcAft>
          <a:spcPct val="0"/>
        </a:spcAft>
        <a:buClr>
          <a:srgbClr val="1E7FB8"/>
        </a:buClr>
        <a:buFont typeface="Wingdings" pitchFamily="2" charset="2"/>
        <a:buChar char="l"/>
        <a:defRPr sz="2900">
          <a:solidFill>
            <a:srgbClr val="000066"/>
          </a:solidFill>
          <a:latin typeface="+mn-lt"/>
          <a:ea typeface="+mn-ea"/>
          <a:cs typeface="+mn-cs"/>
        </a:defRPr>
      </a:lvl1pPr>
      <a:lvl2pPr marL="919000" indent="-322207" algn="l" defTabSz="1042804" rtl="0" eaLnBrk="1" fontAlgn="base" hangingPunct="1">
        <a:spcBef>
          <a:spcPct val="20000"/>
        </a:spcBef>
        <a:spcAft>
          <a:spcPct val="0"/>
        </a:spcAft>
        <a:buClr>
          <a:srgbClr val="1E7FB8"/>
        </a:buClr>
        <a:buFont typeface="Arial" pitchFamily="34" charset="0"/>
        <a:buChar char="–"/>
        <a:defRPr sz="2400">
          <a:solidFill>
            <a:srgbClr val="000066"/>
          </a:solidFill>
          <a:latin typeface="+mn-lt"/>
          <a:cs typeface="+mn-cs"/>
        </a:defRPr>
      </a:lvl2pPr>
      <a:lvl3pPr marL="1433260" indent="-307921" algn="l" defTabSz="1042804" rtl="0" eaLnBrk="1" fontAlgn="base" hangingPunct="1">
        <a:spcBef>
          <a:spcPct val="20000"/>
        </a:spcBef>
        <a:spcAft>
          <a:spcPct val="0"/>
        </a:spcAft>
        <a:buClr>
          <a:srgbClr val="1E7FB8"/>
        </a:buClr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898315" indent="-258718" algn="l" defTabSz="1042804" rtl="0" eaLnBrk="1" fontAlgn="base" hangingPunct="1">
        <a:spcBef>
          <a:spcPct val="20000"/>
        </a:spcBef>
        <a:spcAft>
          <a:spcPct val="0"/>
        </a:spcAft>
        <a:buClr>
          <a:srgbClr val="1E7FB8"/>
        </a:buClr>
        <a:buChar char="–"/>
        <a:defRPr sz="2400">
          <a:solidFill>
            <a:srgbClr val="000066"/>
          </a:solidFill>
          <a:latin typeface="+mn-lt"/>
          <a:cs typeface="+mn-cs"/>
        </a:defRPr>
      </a:lvl4pPr>
      <a:lvl5pPr marL="2268138" indent="-165071" algn="r" defTabSz="1042804" rtl="1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rgbClr val="000066"/>
          </a:solidFill>
          <a:latin typeface="+mj-lt"/>
          <a:cs typeface="+mn-cs"/>
        </a:defRPr>
      </a:lvl5pPr>
      <a:lvl6pPr marL="2725257" indent="-165071" algn="r" defTabSz="1042804" rtl="1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rgbClr val="000066"/>
          </a:solidFill>
          <a:latin typeface="+mj-lt"/>
          <a:cs typeface="+mn-cs"/>
        </a:defRPr>
      </a:lvl6pPr>
      <a:lvl7pPr marL="3182376" indent="-165071" algn="r" defTabSz="1042804" rtl="1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rgbClr val="000066"/>
          </a:solidFill>
          <a:latin typeface="+mj-lt"/>
          <a:cs typeface="+mn-cs"/>
        </a:defRPr>
      </a:lvl7pPr>
      <a:lvl8pPr marL="3639496" indent="-165071" algn="r" defTabSz="1042804" rtl="1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rgbClr val="000066"/>
          </a:solidFill>
          <a:latin typeface="+mj-lt"/>
          <a:cs typeface="+mn-cs"/>
        </a:defRPr>
      </a:lvl8pPr>
      <a:lvl9pPr marL="4096615" indent="-165071" algn="r" defTabSz="1042804" rtl="1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rgbClr val="000066"/>
          </a:solidFill>
          <a:latin typeface="+mj-lt"/>
          <a:cs typeface="+mn-cs"/>
        </a:defRPr>
      </a:lvl9pPr>
    </p:bodyStyle>
    <p:otherStyle>
      <a:defPPr>
        <a:defRPr lang="fr-FR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735171" y="402568"/>
            <a:ext cx="9223058" cy="1461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35171" y="2012836"/>
            <a:ext cx="9223058" cy="4797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35171" y="7008171"/>
            <a:ext cx="2406015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F6E8F-A078-4C2F-9DAB-0F8AB7E783E1}" type="datetimeFigureOut">
              <a:rPr lang="fr-BE" smtClean="0"/>
              <a:t>23-06-16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542189" y="7008171"/>
            <a:ext cx="3609023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552214" y="7008171"/>
            <a:ext cx="2406015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F013E-2C2B-4101-96EA-03A0F06AFAB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54256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xStyles>
    <p:titleStyle>
      <a:lvl1pPr algn="l" defTabSz="802020" rtl="0" eaLnBrk="1" latinLnBrk="0" hangingPunct="1">
        <a:lnSpc>
          <a:spcPct val="90000"/>
        </a:lnSpc>
        <a:spcBef>
          <a:spcPct val="0"/>
        </a:spcBef>
        <a:buNone/>
        <a:defRPr sz="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505" indent="-200505" algn="l" defTabSz="802020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515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525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535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546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556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566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576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586" indent="-200505" algn="l" defTabSz="802020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1010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2020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3030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4040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5051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6061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7071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8081" algn="l" defTabSz="802020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523860" y="1366345"/>
            <a:ext cx="9621078" cy="5486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defTabSz="914179" rtl="0" eaLnBrk="1" fontAlgn="base" hangingPunct="1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1C78B0"/>
                </a:solidFill>
                <a:latin typeface="+mj-lt"/>
                <a:ea typeface="+mj-ea"/>
                <a:cs typeface="+mj-cs"/>
              </a:defRPr>
            </a:lvl1pPr>
            <a:lvl2pPr algn="ctr" defTabSz="914179" rtl="0" eaLnBrk="1" fontAlgn="base" hangingPunct="1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1C78B0"/>
                </a:solidFill>
                <a:latin typeface="Arial" charset="0"/>
                <a:cs typeface="Arial" charset="0"/>
              </a:defRPr>
            </a:lvl2pPr>
            <a:lvl3pPr algn="ctr" defTabSz="914179" rtl="0" eaLnBrk="1" fontAlgn="base" hangingPunct="1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1C78B0"/>
                </a:solidFill>
                <a:latin typeface="Arial" charset="0"/>
                <a:cs typeface="Arial" charset="0"/>
              </a:defRPr>
            </a:lvl3pPr>
            <a:lvl4pPr algn="ctr" defTabSz="914179" rtl="0" eaLnBrk="1" fontAlgn="base" hangingPunct="1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1C78B0"/>
                </a:solidFill>
                <a:latin typeface="Arial" charset="0"/>
                <a:cs typeface="Arial" charset="0"/>
              </a:defRPr>
            </a:lvl4pPr>
            <a:lvl5pPr algn="ctr" defTabSz="914179" rtl="0" eaLnBrk="1" fontAlgn="base" hangingPunct="1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1C78B0"/>
                </a:solidFill>
                <a:latin typeface="Arial" charset="0"/>
                <a:cs typeface="Arial" charset="0"/>
              </a:defRPr>
            </a:lvl5pPr>
            <a:lvl6pPr marL="400736" algn="ctr" defTabSz="914179" rtl="0" eaLnBrk="1" fontAlgn="base" hangingPunct="1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1C78B0"/>
                </a:solidFill>
                <a:latin typeface="Arial" charset="0"/>
                <a:cs typeface="Arial" charset="0"/>
              </a:defRPr>
            </a:lvl6pPr>
            <a:lvl7pPr marL="801472" algn="ctr" defTabSz="914179" rtl="0" eaLnBrk="1" fontAlgn="base" hangingPunct="1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1C78B0"/>
                </a:solidFill>
                <a:latin typeface="Arial" charset="0"/>
                <a:cs typeface="Arial" charset="0"/>
              </a:defRPr>
            </a:lvl7pPr>
            <a:lvl8pPr marL="1202207" algn="ctr" defTabSz="914179" rtl="0" eaLnBrk="1" fontAlgn="base" hangingPunct="1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1C78B0"/>
                </a:solidFill>
                <a:latin typeface="Arial" charset="0"/>
                <a:cs typeface="Arial" charset="0"/>
              </a:defRPr>
            </a:lvl8pPr>
            <a:lvl9pPr marL="1602943" algn="ctr" defTabSz="914179" rtl="0" eaLnBrk="1" fontAlgn="base" hangingPunct="1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1C78B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756" kern="0" dirty="0"/>
              <a:t>UHC 2030 Multi-stakeholder Consultation</a:t>
            </a:r>
          </a:p>
          <a:p>
            <a:r>
              <a:rPr lang="en-US" sz="2756" kern="0" dirty="0"/>
              <a:t>Building a Partnership to Strengthen Health Systems</a:t>
            </a:r>
          </a:p>
          <a:p>
            <a:r>
              <a:rPr lang="en-US" sz="1764" kern="0" dirty="0"/>
              <a:t>22-23 June 2016, Hotel Intercontinental, Geneva, Switzerland</a:t>
            </a:r>
          </a:p>
          <a:p>
            <a:endParaRPr lang="en-US" sz="2756" kern="0" dirty="0"/>
          </a:p>
          <a:p>
            <a:r>
              <a:rPr lang="en-US" sz="2315" kern="0" dirty="0">
                <a:solidFill>
                  <a:schemeClr val="tx1"/>
                </a:solidFill>
              </a:rPr>
              <a:t>Session 10</a:t>
            </a:r>
          </a:p>
          <a:p>
            <a:endParaRPr lang="en-US" sz="2315" kern="0" dirty="0">
              <a:solidFill>
                <a:schemeClr val="tx1"/>
              </a:solidFill>
            </a:endParaRPr>
          </a:p>
          <a:p>
            <a:r>
              <a:rPr lang="en-US" sz="2315" kern="0" dirty="0">
                <a:solidFill>
                  <a:schemeClr val="tx1"/>
                </a:solidFill>
              </a:rPr>
              <a:t>Areas where we need to develop better practice..</a:t>
            </a:r>
          </a:p>
          <a:p>
            <a:endParaRPr lang="en-US" sz="2315" kern="0" dirty="0">
              <a:solidFill>
                <a:schemeClr val="tx1"/>
              </a:solidFill>
            </a:endParaRPr>
          </a:p>
          <a:p>
            <a:r>
              <a:rPr lang="en-US" sz="2315" kern="0" dirty="0" err="1">
                <a:solidFill>
                  <a:schemeClr val="tx1"/>
                </a:solidFill>
              </a:rPr>
              <a:t>Dr</a:t>
            </a:r>
            <a:r>
              <a:rPr lang="en-US" sz="2315" kern="0" dirty="0">
                <a:solidFill>
                  <a:schemeClr val="tx1"/>
                </a:solidFill>
              </a:rPr>
              <a:t> </a:t>
            </a:r>
            <a:r>
              <a:rPr lang="en-US" sz="2315" kern="0" dirty="0" err="1">
                <a:solidFill>
                  <a:schemeClr val="tx1"/>
                </a:solidFill>
              </a:rPr>
              <a:t>Agnès</a:t>
            </a:r>
            <a:r>
              <a:rPr lang="en-US" sz="2315" kern="0" dirty="0">
                <a:solidFill>
                  <a:schemeClr val="tx1"/>
                </a:solidFill>
              </a:rPr>
              <a:t> </a:t>
            </a:r>
            <a:r>
              <a:rPr lang="en-US" sz="2315" kern="0" dirty="0" err="1">
                <a:solidFill>
                  <a:schemeClr val="tx1"/>
                </a:solidFill>
              </a:rPr>
              <a:t>Soucat</a:t>
            </a:r>
            <a:endParaRPr lang="en-US" sz="2315" kern="0" dirty="0">
              <a:solidFill>
                <a:schemeClr val="tx1"/>
              </a:solidFill>
            </a:endParaRPr>
          </a:p>
        </p:txBody>
      </p:sp>
      <p:grpSp>
        <p:nvGrpSpPr>
          <p:cNvPr id="7" name="Group 14"/>
          <p:cNvGrpSpPr/>
          <p:nvPr/>
        </p:nvGrpSpPr>
        <p:grpSpPr>
          <a:xfrm>
            <a:off x="305859" y="1"/>
            <a:ext cx="10081683" cy="1213995"/>
            <a:chOff x="0" y="-1"/>
            <a:chExt cx="9144000" cy="1101083"/>
          </a:xfrm>
        </p:grpSpPr>
        <p:pic>
          <p:nvPicPr>
            <p:cNvPr id="8" name="Picture 31" descr="EUROs"/>
            <p:cNvPicPr>
              <a:picLocks noChangeAspect="1" noChangeArrowheads="1"/>
            </p:cNvPicPr>
            <p:nvPr/>
          </p:nvPicPr>
          <p:blipFill>
            <a:blip r:embed="rId2">
              <a:lum bright="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"/>
              <a:ext cx="1555878" cy="11010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32" descr="WPROs"/>
            <p:cNvPicPr>
              <a:picLocks noChangeAspect="1" noChangeArrowheads="1"/>
            </p:cNvPicPr>
            <p:nvPr/>
          </p:nvPicPr>
          <p:blipFill>
            <a:blip r:embed="rId3">
              <a:lum bright="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7724" y="-1"/>
              <a:ext cx="1554169" cy="11010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33" descr="AFROs"/>
            <p:cNvPicPr>
              <a:picLocks noChangeAspect="1" noChangeArrowheads="1"/>
            </p:cNvPicPr>
            <p:nvPr/>
          </p:nvPicPr>
          <p:blipFill>
            <a:blip r:embed="rId4">
              <a:lum bright="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07125" y="-1"/>
              <a:ext cx="1487488" cy="11010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34" descr="AMROs"/>
            <p:cNvPicPr>
              <a:picLocks noChangeAspect="1" noChangeArrowheads="1"/>
            </p:cNvPicPr>
            <p:nvPr/>
          </p:nvPicPr>
          <p:blipFill>
            <a:blip r:embed="rId5">
              <a:lum bright="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1975" y="-1"/>
              <a:ext cx="1561008" cy="11010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35" descr="EMROss"/>
            <p:cNvPicPr>
              <a:picLocks noChangeAspect="1" noChangeArrowheads="1"/>
            </p:cNvPicPr>
            <p:nvPr/>
          </p:nvPicPr>
          <p:blipFill>
            <a:blip r:embed="rId6">
              <a:lum bright="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0988" y="-1"/>
              <a:ext cx="1555878" cy="11010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36" descr="SEAROs"/>
            <p:cNvPicPr>
              <a:picLocks noChangeAspect="1" noChangeArrowheads="1"/>
            </p:cNvPicPr>
            <p:nvPr/>
          </p:nvPicPr>
          <p:blipFill>
            <a:blip r:embed="rId7">
              <a:lum bright="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82993" y="-1"/>
              <a:ext cx="1561007" cy="11010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20949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58"/>
          <p:cNvGrpSpPr/>
          <p:nvPr/>
        </p:nvGrpSpPr>
        <p:grpSpPr>
          <a:xfrm>
            <a:off x="5383542" y="139500"/>
            <a:ext cx="5198340" cy="2717929"/>
            <a:chOff x="523511" y="3354109"/>
            <a:chExt cx="4654498" cy="3199080"/>
          </a:xfrm>
          <a:solidFill>
            <a:srgbClr val="70AD47"/>
          </a:solidFill>
        </p:grpSpPr>
        <p:sp>
          <p:nvSpPr>
            <p:cNvPr id="60" name="Ellipse 57"/>
            <p:cNvSpPr/>
            <p:nvPr/>
          </p:nvSpPr>
          <p:spPr>
            <a:xfrm>
              <a:off x="2850760" y="3364205"/>
              <a:ext cx="2327249" cy="3188984"/>
            </a:xfrm>
            <a:prstGeom prst="ellipse">
              <a:avLst/>
            </a:prstGeom>
            <a:grp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80202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579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823701" y="3364204"/>
              <a:ext cx="2128464" cy="3188984"/>
            </a:xfrm>
            <a:prstGeom prst="rect">
              <a:avLst/>
            </a:prstGeom>
            <a:grp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80202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579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2" name="Ellipse 55"/>
            <p:cNvSpPr/>
            <p:nvPr/>
          </p:nvSpPr>
          <p:spPr>
            <a:xfrm>
              <a:off x="523511" y="3354109"/>
              <a:ext cx="2327249" cy="3199079"/>
            </a:xfrm>
            <a:prstGeom prst="ellipse">
              <a:avLst/>
            </a:prstGeom>
            <a:grp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80202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579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476329" y="3408129"/>
              <a:ext cx="582533" cy="3114266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80202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579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" name="Groupe 51"/>
          <p:cNvGrpSpPr/>
          <p:nvPr/>
        </p:nvGrpSpPr>
        <p:grpSpPr>
          <a:xfrm>
            <a:off x="4141043" y="427641"/>
            <a:ext cx="3371929" cy="2205546"/>
            <a:chOff x="4663866" y="1223521"/>
            <a:chExt cx="4168946" cy="2595992"/>
          </a:xfrm>
          <a:solidFill>
            <a:srgbClr val="5B9BD5"/>
          </a:solidFill>
        </p:grpSpPr>
        <p:sp>
          <p:nvSpPr>
            <p:cNvPr id="56" name="Ellipse 47"/>
            <p:cNvSpPr/>
            <p:nvPr/>
          </p:nvSpPr>
          <p:spPr>
            <a:xfrm>
              <a:off x="6824066" y="1223521"/>
              <a:ext cx="2008746" cy="2595992"/>
            </a:xfrm>
            <a:prstGeom prst="ellipse">
              <a:avLst/>
            </a:prstGeom>
            <a:grp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80202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579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666654" y="1223521"/>
              <a:ext cx="2128464" cy="2595992"/>
            </a:xfrm>
            <a:prstGeom prst="rect">
              <a:avLst/>
            </a:prstGeom>
            <a:grp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80202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579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" name="Ellipse 49"/>
            <p:cNvSpPr/>
            <p:nvPr/>
          </p:nvSpPr>
          <p:spPr>
            <a:xfrm>
              <a:off x="4663866" y="1223521"/>
              <a:ext cx="2008746" cy="2595992"/>
            </a:xfrm>
            <a:prstGeom prst="ellipse">
              <a:avLst/>
            </a:prstGeom>
            <a:grp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80202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579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298181" y="1255843"/>
              <a:ext cx="582533" cy="2532877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80202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579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7" name="Groupe 45"/>
          <p:cNvGrpSpPr/>
          <p:nvPr/>
        </p:nvGrpSpPr>
        <p:grpSpPr>
          <a:xfrm>
            <a:off x="2735816" y="881968"/>
            <a:ext cx="2593042" cy="1308092"/>
            <a:chOff x="2621687" y="3535015"/>
            <a:chExt cx="3205954" cy="1539662"/>
          </a:xfrm>
          <a:solidFill>
            <a:srgbClr val="FFFF99"/>
          </a:solidFill>
        </p:grpSpPr>
        <p:sp>
          <p:nvSpPr>
            <p:cNvPr id="52" name="Ellipse 44"/>
            <p:cNvSpPr/>
            <p:nvPr/>
          </p:nvSpPr>
          <p:spPr>
            <a:xfrm>
              <a:off x="4595948" y="3535015"/>
              <a:ext cx="1231693" cy="1539662"/>
            </a:xfrm>
            <a:prstGeom prst="ellipse">
              <a:avLst/>
            </a:prstGeom>
            <a:grp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80202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579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236561" y="3535015"/>
              <a:ext cx="1988581" cy="1539662"/>
            </a:xfrm>
            <a:prstGeom prst="rect">
              <a:avLst/>
            </a:prstGeom>
            <a:grp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80202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579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" name="Ellipse 42"/>
            <p:cNvSpPr/>
            <p:nvPr/>
          </p:nvSpPr>
          <p:spPr>
            <a:xfrm>
              <a:off x="2621687" y="3535015"/>
              <a:ext cx="1231693" cy="1539662"/>
            </a:xfrm>
            <a:prstGeom prst="ellipse">
              <a:avLst/>
            </a:prstGeom>
            <a:grp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80202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579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919069" y="3554185"/>
              <a:ext cx="357189" cy="1502229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80202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579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8" name="Groupe 14"/>
          <p:cNvGrpSpPr/>
          <p:nvPr/>
        </p:nvGrpSpPr>
        <p:grpSpPr>
          <a:xfrm>
            <a:off x="2267728" y="1647390"/>
            <a:ext cx="946991" cy="203285"/>
            <a:chOff x="3362447" y="1522070"/>
            <a:chExt cx="1170830" cy="239273"/>
          </a:xfrm>
          <a:solidFill>
            <a:srgbClr val="FF0000"/>
          </a:solidFill>
        </p:grpSpPr>
        <p:sp>
          <p:nvSpPr>
            <p:cNvPr id="48" name="Ellipse 15"/>
            <p:cNvSpPr/>
            <p:nvPr/>
          </p:nvSpPr>
          <p:spPr>
            <a:xfrm>
              <a:off x="4350549" y="1522070"/>
              <a:ext cx="182728" cy="239273"/>
            </a:xfrm>
            <a:prstGeom prst="ellipse">
              <a:avLst/>
            </a:prstGeom>
            <a:grp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80202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579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453811" y="1522070"/>
              <a:ext cx="988102" cy="239273"/>
            </a:xfrm>
            <a:prstGeom prst="rect">
              <a:avLst/>
            </a:prstGeom>
            <a:grp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80202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579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Ellipse 17"/>
            <p:cNvSpPr/>
            <p:nvPr/>
          </p:nvSpPr>
          <p:spPr>
            <a:xfrm>
              <a:off x="3362447" y="1522070"/>
              <a:ext cx="182728" cy="239273"/>
            </a:xfrm>
            <a:prstGeom prst="ellipse">
              <a:avLst/>
            </a:prstGeom>
            <a:grp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80202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579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338638" y="1533525"/>
              <a:ext cx="120649" cy="2159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80202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579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9" name="Groupe 8"/>
          <p:cNvGrpSpPr/>
          <p:nvPr/>
        </p:nvGrpSpPr>
        <p:grpSpPr>
          <a:xfrm>
            <a:off x="2191088" y="1397020"/>
            <a:ext cx="946991" cy="203285"/>
            <a:chOff x="3362447" y="1522070"/>
            <a:chExt cx="1170830" cy="239273"/>
          </a:xfrm>
          <a:solidFill>
            <a:srgbClr val="70AD47">
              <a:lumMod val="40000"/>
              <a:lumOff val="60000"/>
            </a:srgbClr>
          </a:solidFill>
        </p:grpSpPr>
        <p:sp>
          <p:nvSpPr>
            <p:cNvPr id="44" name="Ellipse 5"/>
            <p:cNvSpPr/>
            <p:nvPr/>
          </p:nvSpPr>
          <p:spPr>
            <a:xfrm>
              <a:off x="4350549" y="1522070"/>
              <a:ext cx="182728" cy="239273"/>
            </a:xfrm>
            <a:prstGeom prst="ellipse">
              <a:avLst/>
            </a:prstGeom>
            <a:grp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80202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579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453811" y="1522070"/>
              <a:ext cx="988102" cy="239273"/>
            </a:xfrm>
            <a:prstGeom prst="rect">
              <a:avLst/>
            </a:prstGeom>
            <a:grp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80202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579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Ellipse 4"/>
            <p:cNvSpPr/>
            <p:nvPr/>
          </p:nvSpPr>
          <p:spPr>
            <a:xfrm>
              <a:off x="3362447" y="1522070"/>
              <a:ext cx="182728" cy="239273"/>
            </a:xfrm>
            <a:prstGeom prst="ellipse">
              <a:avLst/>
            </a:prstGeom>
            <a:grp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80202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579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338638" y="1533525"/>
              <a:ext cx="120649" cy="2159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80202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579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" name="Groupe 9"/>
          <p:cNvGrpSpPr/>
          <p:nvPr/>
        </p:nvGrpSpPr>
        <p:grpSpPr>
          <a:xfrm>
            <a:off x="2462104" y="1840943"/>
            <a:ext cx="946991" cy="203285"/>
            <a:chOff x="3362447" y="1522070"/>
            <a:chExt cx="1170830" cy="239273"/>
          </a:xfrm>
          <a:solidFill>
            <a:sysClr val="window" lastClr="FFFFFF">
              <a:lumMod val="65000"/>
            </a:sysClr>
          </a:solidFill>
        </p:grpSpPr>
        <p:sp>
          <p:nvSpPr>
            <p:cNvPr id="40" name="Ellipse 10"/>
            <p:cNvSpPr/>
            <p:nvPr/>
          </p:nvSpPr>
          <p:spPr>
            <a:xfrm>
              <a:off x="4350549" y="1522070"/>
              <a:ext cx="182728" cy="239273"/>
            </a:xfrm>
            <a:prstGeom prst="ellipse">
              <a:avLst/>
            </a:prstGeom>
            <a:grp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80202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579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453811" y="1522070"/>
              <a:ext cx="988102" cy="239273"/>
            </a:xfrm>
            <a:prstGeom prst="rect">
              <a:avLst/>
            </a:prstGeom>
            <a:grp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80202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579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Ellipse 12"/>
            <p:cNvSpPr/>
            <p:nvPr/>
          </p:nvSpPr>
          <p:spPr>
            <a:xfrm>
              <a:off x="3362447" y="1522070"/>
              <a:ext cx="182728" cy="239273"/>
            </a:xfrm>
            <a:prstGeom prst="ellipse">
              <a:avLst/>
            </a:prstGeom>
            <a:grp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80202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579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338638" y="1533525"/>
              <a:ext cx="120649" cy="2159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80202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579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1" name="Groupe 19"/>
          <p:cNvGrpSpPr/>
          <p:nvPr/>
        </p:nvGrpSpPr>
        <p:grpSpPr>
          <a:xfrm>
            <a:off x="2624415" y="1530415"/>
            <a:ext cx="946991" cy="203285"/>
            <a:chOff x="3362447" y="1522070"/>
            <a:chExt cx="1170830" cy="239273"/>
          </a:xfrm>
          <a:solidFill>
            <a:srgbClr val="ED7D31">
              <a:lumMod val="40000"/>
              <a:lumOff val="60000"/>
            </a:srgbClr>
          </a:solidFill>
        </p:grpSpPr>
        <p:sp>
          <p:nvSpPr>
            <p:cNvPr id="36" name="Ellipse 20"/>
            <p:cNvSpPr/>
            <p:nvPr/>
          </p:nvSpPr>
          <p:spPr>
            <a:xfrm>
              <a:off x="4350549" y="1522070"/>
              <a:ext cx="182728" cy="239273"/>
            </a:xfrm>
            <a:prstGeom prst="ellipse">
              <a:avLst/>
            </a:prstGeom>
            <a:grp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80202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579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453811" y="1522070"/>
              <a:ext cx="988102" cy="239273"/>
            </a:xfrm>
            <a:prstGeom prst="rect">
              <a:avLst/>
            </a:prstGeom>
            <a:grp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80202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579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Ellipse 22"/>
            <p:cNvSpPr/>
            <p:nvPr/>
          </p:nvSpPr>
          <p:spPr>
            <a:xfrm>
              <a:off x="3362447" y="1522070"/>
              <a:ext cx="182728" cy="239273"/>
            </a:xfrm>
            <a:prstGeom prst="ellipse">
              <a:avLst/>
            </a:prstGeom>
            <a:grp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80202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579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338638" y="1533525"/>
              <a:ext cx="120649" cy="2159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80202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579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2" name="Groupe 24"/>
          <p:cNvGrpSpPr/>
          <p:nvPr/>
        </p:nvGrpSpPr>
        <p:grpSpPr>
          <a:xfrm>
            <a:off x="2345628" y="1107595"/>
            <a:ext cx="946991" cy="203285"/>
            <a:chOff x="3362447" y="1522070"/>
            <a:chExt cx="1170830" cy="239273"/>
          </a:xfrm>
          <a:solidFill>
            <a:srgbClr val="5B9BD5">
              <a:lumMod val="40000"/>
              <a:lumOff val="60000"/>
            </a:srgbClr>
          </a:solidFill>
        </p:grpSpPr>
        <p:sp>
          <p:nvSpPr>
            <p:cNvPr id="32" name="Ellipse 25"/>
            <p:cNvSpPr/>
            <p:nvPr/>
          </p:nvSpPr>
          <p:spPr>
            <a:xfrm>
              <a:off x="4350549" y="1522070"/>
              <a:ext cx="182728" cy="239273"/>
            </a:xfrm>
            <a:prstGeom prst="ellipse">
              <a:avLst/>
            </a:prstGeom>
            <a:grp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80202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579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453811" y="1522070"/>
              <a:ext cx="988102" cy="239273"/>
            </a:xfrm>
            <a:prstGeom prst="rect">
              <a:avLst/>
            </a:prstGeom>
            <a:grp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80202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579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Ellipse 27"/>
            <p:cNvSpPr/>
            <p:nvPr/>
          </p:nvSpPr>
          <p:spPr>
            <a:xfrm>
              <a:off x="3362447" y="1522070"/>
              <a:ext cx="182728" cy="239273"/>
            </a:xfrm>
            <a:prstGeom prst="ellipse">
              <a:avLst/>
            </a:prstGeom>
            <a:grp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80202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579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338638" y="1533525"/>
              <a:ext cx="120649" cy="2159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80202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579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3" name="Groupe 29"/>
          <p:cNvGrpSpPr/>
          <p:nvPr/>
        </p:nvGrpSpPr>
        <p:grpSpPr>
          <a:xfrm>
            <a:off x="2620530" y="1262253"/>
            <a:ext cx="946991" cy="203285"/>
            <a:chOff x="3362447" y="1522070"/>
            <a:chExt cx="1170830" cy="239273"/>
          </a:xfrm>
          <a:solidFill>
            <a:srgbClr val="FFC000">
              <a:lumMod val="60000"/>
              <a:lumOff val="40000"/>
            </a:srgbClr>
          </a:solidFill>
        </p:grpSpPr>
        <p:sp>
          <p:nvSpPr>
            <p:cNvPr id="28" name="Ellipse 30"/>
            <p:cNvSpPr/>
            <p:nvPr/>
          </p:nvSpPr>
          <p:spPr>
            <a:xfrm>
              <a:off x="4350549" y="1522070"/>
              <a:ext cx="182728" cy="239273"/>
            </a:xfrm>
            <a:prstGeom prst="ellipse">
              <a:avLst/>
            </a:prstGeom>
            <a:grp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80202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579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453811" y="1522070"/>
              <a:ext cx="988102" cy="239273"/>
            </a:xfrm>
            <a:prstGeom prst="rect">
              <a:avLst/>
            </a:prstGeom>
            <a:grp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80202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579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Ellipse 32"/>
            <p:cNvSpPr/>
            <p:nvPr/>
          </p:nvSpPr>
          <p:spPr>
            <a:xfrm>
              <a:off x="3362447" y="1522070"/>
              <a:ext cx="182728" cy="239273"/>
            </a:xfrm>
            <a:prstGeom prst="ellipse">
              <a:avLst/>
            </a:prstGeom>
            <a:grpFill/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80202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579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338638" y="1533525"/>
              <a:ext cx="120649" cy="215900"/>
            </a:xfrm>
            <a:prstGeom prst="rect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80202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579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853489" y="1209238"/>
            <a:ext cx="1770925" cy="733348"/>
            <a:chOff x="525582" y="2653126"/>
            <a:chExt cx="1920387" cy="757073"/>
          </a:xfrm>
        </p:grpSpPr>
        <p:sp>
          <p:nvSpPr>
            <p:cNvPr id="21" name="Ellipse 63"/>
            <p:cNvSpPr/>
            <p:nvPr/>
          </p:nvSpPr>
          <p:spPr>
            <a:xfrm>
              <a:off x="525582" y="2818320"/>
              <a:ext cx="171421" cy="177890"/>
            </a:xfrm>
            <a:prstGeom prst="ellipse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80202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BE" sz="1579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22" name="Connecteur droit 52"/>
            <p:cNvCxnSpPr/>
            <p:nvPr/>
          </p:nvCxnSpPr>
          <p:spPr>
            <a:xfrm flipV="1">
              <a:off x="697003" y="2653126"/>
              <a:ext cx="1446652" cy="254139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23" name="Connecteur droit 53"/>
            <p:cNvCxnSpPr/>
            <p:nvPr/>
          </p:nvCxnSpPr>
          <p:spPr>
            <a:xfrm>
              <a:off x="697003" y="2907265"/>
              <a:ext cx="1279069" cy="44650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24" name="Connecteur droit 59"/>
            <p:cNvCxnSpPr/>
            <p:nvPr/>
          </p:nvCxnSpPr>
          <p:spPr>
            <a:xfrm flipV="1">
              <a:off x="697002" y="2812787"/>
              <a:ext cx="1744756" cy="94478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25" name="Connecteur droit 60"/>
            <p:cNvCxnSpPr/>
            <p:nvPr/>
          </p:nvCxnSpPr>
          <p:spPr>
            <a:xfrm>
              <a:off x="697002" y="2907265"/>
              <a:ext cx="1748967" cy="182360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26" name="Connecteur droit 61"/>
            <p:cNvCxnSpPr/>
            <p:nvPr/>
          </p:nvCxnSpPr>
          <p:spPr>
            <a:xfrm>
              <a:off x="697002" y="2907265"/>
              <a:ext cx="1362177" cy="303119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27" name="Connecteur droit 64"/>
            <p:cNvCxnSpPr/>
            <p:nvPr/>
          </p:nvCxnSpPr>
          <p:spPr>
            <a:xfrm>
              <a:off x="697003" y="2907265"/>
              <a:ext cx="1572959" cy="502934"/>
            </a:xfrm>
            <a:prstGeom prst="line">
              <a:avLst/>
            </a:prstGeom>
            <a:noFill/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</p:grpSp>
      <p:sp>
        <p:nvSpPr>
          <p:cNvPr id="17" name="ZoneTexte 1"/>
          <p:cNvSpPr txBox="1"/>
          <p:nvPr/>
        </p:nvSpPr>
        <p:spPr>
          <a:xfrm>
            <a:off x="8526295" y="1145692"/>
            <a:ext cx="117692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80202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</a:rPr>
              <a:t>UHC</a:t>
            </a:r>
            <a:endParaRPr kumimoji="0" lang="fr-BE" sz="440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088358" y="1235721"/>
            <a:ext cx="1373747" cy="5893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80202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  <a:defRPr sz="21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1010" indent="0" algn="ctr" defTabSz="802020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7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2020" indent="0" algn="ctr" defTabSz="802020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3030" indent="0" algn="ctr" defTabSz="802020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4040" indent="0" algn="ctr" defTabSz="802020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05051" indent="0" algn="ctr" defTabSz="802020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06061" indent="0" algn="ctr" defTabSz="802020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7071" indent="0" algn="ctr" defTabSz="802020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8081" indent="0" algn="ctr" defTabSz="802020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80202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Building</a:t>
            </a:r>
          </a:p>
          <a:p>
            <a:pPr marL="0" marR="0" lvl="0" indent="0" algn="ctr" defTabSz="80202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Foundations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3622646" y="1235721"/>
            <a:ext cx="1535675" cy="5893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80202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  <a:defRPr sz="21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1010" indent="0" algn="ctr" defTabSz="802020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7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2020" indent="0" algn="ctr" defTabSz="802020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3030" indent="0" algn="ctr" defTabSz="802020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4040" indent="0" algn="ctr" defTabSz="802020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05051" indent="0" algn="ctr" defTabSz="802020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06061" indent="0" algn="ctr" defTabSz="802020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7071" indent="0" algn="ctr" defTabSz="802020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8081" indent="0" algn="ctr" defTabSz="802020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80202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Strengthening</a:t>
            </a:r>
          </a:p>
          <a:p>
            <a:pPr marL="0" marR="0" lvl="0" indent="0" algn="ctr" defTabSz="80202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Institutions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5812890" y="1235721"/>
            <a:ext cx="1669168" cy="5893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80202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None/>
              <a:defRPr sz="21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1010" indent="0" algn="ctr" defTabSz="802020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75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2020" indent="0" algn="ctr" defTabSz="802020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57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3030" indent="0" algn="ctr" defTabSz="802020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4040" indent="0" algn="ctr" defTabSz="802020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05051" indent="0" algn="ctr" defTabSz="802020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06061" indent="0" algn="ctr" defTabSz="802020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7071" indent="0" algn="ctr" defTabSz="802020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8081" indent="0" algn="ctr" defTabSz="802020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None/>
              <a:defRPr sz="14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80202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</a:t>
            </a:r>
          </a:p>
          <a:p>
            <a:pPr marL="0" marR="0" lvl="0" indent="0" algn="ctr" defTabSz="80202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Transformation</a:t>
            </a:r>
          </a:p>
        </p:txBody>
      </p:sp>
      <p:cxnSp>
        <p:nvCxnSpPr>
          <p:cNvPr id="64" name="Connecteur droit avec flèche 63"/>
          <p:cNvCxnSpPr/>
          <p:nvPr/>
        </p:nvCxnSpPr>
        <p:spPr>
          <a:xfrm flipV="1">
            <a:off x="1486895" y="5609188"/>
            <a:ext cx="748285" cy="490650"/>
          </a:xfrm>
          <a:prstGeom prst="straightConnector1">
            <a:avLst/>
          </a:prstGeom>
          <a:ln w="825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avec flèche 64"/>
          <p:cNvCxnSpPr/>
          <p:nvPr/>
        </p:nvCxnSpPr>
        <p:spPr>
          <a:xfrm flipH="1" flipV="1">
            <a:off x="2691910" y="5720627"/>
            <a:ext cx="227003" cy="490650"/>
          </a:xfrm>
          <a:prstGeom prst="straightConnector1">
            <a:avLst/>
          </a:prstGeom>
          <a:ln w="825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Groupe 65"/>
          <p:cNvGrpSpPr/>
          <p:nvPr/>
        </p:nvGrpSpPr>
        <p:grpSpPr>
          <a:xfrm>
            <a:off x="2176418" y="5277172"/>
            <a:ext cx="1026915" cy="209862"/>
            <a:chOff x="3362447" y="1522070"/>
            <a:chExt cx="1170830" cy="239273"/>
          </a:xfrm>
          <a:solidFill>
            <a:srgbClr val="FF0000"/>
          </a:solidFill>
        </p:grpSpPr>
        <p:sp>
          <p:nvSpPr>
            <p:cNvPr id="67" name="Ellipse 66"/>
            <p:cNvSpPr/>
            <p:nvPr/>
          </p:nvSpPr>
          <p:spPr>
            <a:xfrm>
              <a:off x="4350549" y="1522070"/>
              <a:ext cx="182728" cy="23927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02020" fontAlgn="auto">
                <a:spcBef>
                  <a:spcPts val="0"/>
                </a:spcBef>
                <a:spcAft>
                  <a:spcPts val="0"/>
                </a:spcAft>
              </a:pPr>
              <a:endParaRPr lang="fr-BE" sz="1579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3453811" y="1522070"/>
              <a:ext cx="988102" cy="239273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02020" fontAlgn="auto">
                <a:spcBef>
                  <a:spcPts val="0"/>
                </a:spcBef>
                <a:spcAft>
                  <a:spcPts val="0"/>
                </a:spcAft>
              </a:pPr>
              <a:endParaRPr lang="fr-BE" sz="1579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9" name="Ellipse 68"/>
            <p:cNvSpPr/>
            <p:nvPr/>
          </p:nvSpPr>
          <p:spPr>
            <a:xfrm>
              <a:off x="3362447" y="1522070"/>
              <a:ext cx="182728" cy="23927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02020" fontAlgn="auto">
                <a:spcBef>
                  <a:spcPts val="0"/>
                </a:spcBef>
                <a:spcAft>
                  <a:spcPts val="0"/>
                </a:spcAft>
              </a:pPr>
              <a:endParaRPr lang="fr-BE" sz="1579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338638" y="1533525"/>
              <a:ext cx="120649" cy="2159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02020" fontAlgn="auto">
                <a:spcBef>
                  <a:spcPts val="0"/>
                </a:spcBef>
                <a:spcAft>
                  <a:spcPts val="0"/>
                </a:spcAft>
              </a:pPr>
              <a:endParaRPr lang="fr-BE" sz="1579" b="0" kern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71" name="Groupe 70"/>
          <p:cNvGrpSpPr/>
          <p:nvPr/>
        </p:nvGrpSpPr>
        <p:grpSpPr>
          <a:xfrm>
            <a:off x="2093310" y="5018702"/>
            <a:ext cx="1026915" cy="209862"/>
            <a:chOff x="3362447" y="1522070"/>
            <a:chExt cx="1170830" cy="239273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72" name="Ellipse 71"/>
            <p:cNvSpPr/>
            <p:nvPr/>
          </p:nvSpPr>
          <p:spPr>
            <a:xfrm>
              <a:off x="4350549" y="1522070"/>
              <a:ext cx="182728" cy="23927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02020" fontAlgn="auto">
                <a:spcBef>
                  <a:spcPts val="0"/>
                </a:spcBef>
                <a:spcAft>
                  <a:spcPts val="0"/>
                </a:spcAft>
              </a:pPr>
              <a:endParaRPr lang="fr-BE" sz="1579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453811" y="1522070"/>
              <a:ext cx="988102" cy="239273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02020" fontAlgn="auto">
                <a:spcBef>
                  <a:spcPts val="0"/>
                </a:spcBef>
                <a:spcAft>
                  <a:spcPts val="0"/>
                </a:spcAft>
              </a:pPr>
              <a:endParaRPr lang="fr-BE" sz="1579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4" name="Ellipse 73"/>
            <p:cNvSpPr/>
            <p:nvPr/>
          </p:nvSpPr>
          <p:spPr>
            <a:xfrm>
              <a:off x="3362447" y="1522070"/>
              <a:ext cx="182728" cy="23927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02020" fontAlgn="auto">
                <a:spcBef>
                  <a:spcPts val="0"/>
                </a:spcBef>
                <a:spcAft>
                  <a:spcPts val="0"/>
                </a:spcAft>
              </a:pPr>
              <a:endParaRPr lang="fr-BE" sz="1579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4338638" y="1533525"/>
              <a:ext cx="120649" cy="2159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02020" fontAlgn="auto">
                <a:spcBef>
                  <a:spcPts val="0"/>
                </a:spcBef>
                <a:spcAft>
                  <a:spcPts val="0"/>
                </a:spcAft>
              </a:pPr>
              <a:endParaRPr lang="fr-BE" sz="1579" b="0" kern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76" name="Groupe 75"/>
          <p:cNvGrpSpPr/>
          <p:nvPr/>
        </p:nvGrpSpPr>
        <p:grpSpPr>
          <a:xfrm>
            <a:off x="2387199" y="5476987"/>
            <a:ext cx="1026915" cy="209862"/>
            <a:chOff x="3362447" y="1522070"/>
            <a:chExt cx="1170830" cy="239273"/>
          </a:xfrm>
          <a:solidFill>
            <a:schemeClr val="bg1">
              <a:lumMod val="65000"/>
            </a:schemeClr>
          </a:solidFill>
        </p:grpSpPr>
        <p:sp>
          <p:nvSpPr>
            <p:cNvPr id="77" name="Ellipse 76"/>
            <p:cNvSpPr/>
            <p:nvPr/>
          </p:nvSpPr>
          <p:spPr>
            <a:xfrm>
              <a:off x="4350549" y="1522070"/>
              <a:ext cx="182728" cy="23927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02020" fontAlgn="auto">
                <a:spcBef>
                  <a:spcPts val="0"/>
                </a:spcBef>
                <a:spcAft>
                  <a:spcPts val="0"/>
                </a:spcAft>
              </a:pPr>
              <a:endParaRPr lang="fr-BE" sz="1579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3453811" y="1522070"/>
              <a:ext cx="988102" cy="239273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02020" fontAlgn="auto">
                <a:spcBef>
                  <a:spcPts val="0"/>
                </a:spcBef>
                <a:spcAft>
                  <a:spcPts val="0"/>
                </a:spcAft>
              </a:pPr>
              <a:endParaRPr lang="fr-BE" sz="1579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9" name="Ellipse 78"/>
            <p:cNvSpPr/>
            <p:nvPr/>
          </p:nvSpPr>
          <p:spPr>
            <a:xfrm>
              <a:off x="3362447" y="1522070"/>
              <a:ext cx="182728" cy="23927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02020" fontAlgn="auto">
                <a:spcBef>
                  <a:spcPts val="0"/>
                </a:spcBef>
                <a:spcAft>
                  <a:spcPts val="0"/>
                </a:spcAft>
              </a:pPr>
              <a:endParaRPr lang="fr-BE" sz="1579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4338638" y="1533525"/>
              <a:ext cx="120649" cy="2159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02020" fontAlgn="auto">
                <a:spcBef>
                  <a:spcPts val="0"/>
                </a:spcBef>
                <a:spcAft>
                  <a:spcPts val="0"/>
                </a:spcAft>
              </a:pPr>
              <a:endParaRPr lang="fr-BE" sz="1579" b="0" kern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81" name="Groupe 80"/>
          <p:cNvGrpSpPr/>
          <p:nvPr/>
        </p:nvGrpSpPr>
        <p:grpSpPr>
          <a:xfrm>
            <a:off x="2563208" y="5156412"/>
            <a:ext cx="1026915" cy="209862"/>
            <a:chOff x="3362447" y="1522070"/>
            <a:chExt cx="1170830" cy="239273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82" name="Ellipse 81"/>
            <p:cNvSpPr/>
            <p:nvPr/>
          </p:nvSpPr>
          <p:spPr>
            <a:xfrm>
              <a:off x="4350549" y="1522070"/>
              <a:ext cx="182728" cy="23927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02020" fontAlgn="auto">
                <a:spcBef>
                  <a:spcPts val="0"/>
                </a:spcBef>
                <a:spcAft>
                  <a:spcPts val="0"/>
                </a:spcAft>
              </a:pPr>
              <a:endParaRPr lang="fr-BE" sz="1579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3453811" y="1522070"/>
              <a:ext cx="988102" cy="239273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02020" fontAlgn="auto">
                <a:spcBef>
                  <a:spcPts val="0"/>
                </a:spcBef>
                <a:spcAft>
                  <a:spcPts val="0"/>
                </a:spcAft>
              </a:pPr>
              <a:endParaRPr lang="fr-BE" sz="1579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4" name="Ellipse 83"/>
            <p:cNvSpPr/>
            <p:nvPr/>
          </p:nvSpPr>
          <p:spPr>
            <a:xfrm>
              <a:off x="3362447" y="1522070"/>
              <a:ext cx="182728" cy="23927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02020" fontAlgn="auto">
                <a:spcBef>
                  <a:spcPts val="0"/>
                </a:spcBef>
                <a:spcAft>
                  <a:spcPts val="0"/>
                </a:spcAft>
              </a:pPr>
              <a:endParaRPr lang="fr-BE" sz="1579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4338638" y="1533525"/>
              <a:ext cx="120649" cy="2159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02020" fontAlgn="auto">
                <a:spcBef>
                  <a:spcPts val="0"/>
                </a:spcBef>
                <a:spcAft>
                  <a:spcPts val="0"/>
                </a:spcAft>
              </a:pPr>
              <a:endParaRPr lang="fr-BE" sz="1579" b="0" kern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86" name="Groupe 85"/>
          <p:cNvGrpSpPr/>
          <p:nvPr/>
        </p:nvGrpSpPr>
        <p:grpSpPr>
          <a:xfrm>
            <a:off x="2260892" y="4719913"/>
            <a:ext cx="1026915" cy="209862"/>
            <a:chOff x="3362447" y="1522070"/>
            <a:chExt cx="1170830" cy="239273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87" name="Ellipse 86"/>
            <p:cNvSpPr/>
            <p:nvPr/>
          </p:nvSpPr>
          <p:spPr>
            <a:xfrm>
              <a:off x="4350549" y="1522070"/>
              <a:ext cx="182728" cy="23927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02020" fontAlgn="auto">
                <a:spcBef>
                  <a:spcPts val="0"/>
                </a:spcBef>
                <a:spcAft>
                  <a:spcPts val="0"/>
                </a:spcAft>
              </a:pPr>
              <a:endParaRPr lang="fr-BE" sz="1579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3453811" y="1522070"/>
              <a:ext cx="988102" cy="239273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02020" fontAlgn="auto">
                <a:spcBef>
                  <a:spcPts val="0"/>
                </a:spcBef>
                <a:spcAft>
                  <a:spcPts val="0"/>
                </a:spcAft>
              </a:pPr>
              <a:endParaRPr lang="fr-BE" sz="1579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9" name="Ellipse 88"/>
            <p:cNvSpPr/>
            <p:nvPr/>
          </p:nvSpPr>
          <p:spPr>
            <a:xfrm>
              <a:off x="3362447" y="1522070"/>
              <a:ext cx="182728" cy="23927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02020" fontAlgn="auto">
                <a:spcBef>
                  <a:spcPts val="0"/>
                </a:spcBef>
                <a:spcAft>
                  <a:spcPts val="0"/>
                </a:spcAft>
              </a:pPr>
              <a:endParaRPr lang="fr-BE" sz="1579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4338638" y="1533525"/>
              <a:ext cx="120649" cy="2159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02020" fontAlgn="auto">
                <a:spcBef>
                  <a:spcPts val="0"/>
                </a:spcBef>
                <a:spcAft>
                  <a:spcPts val="0"/>
                </a:spcAft>
              </a:pPr>
              <a:endParaRPr lang="fr-BE" sz="1579" b="0" kern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91" name="Groupe 90"/>
          <p:cNvGrpSpPr/>
          <p:nvPr/>
        </p:nvGrpSpPr>
        <p:grpSpPr>
          <a:xfrm>
            <a:off x="2558996" y="4879575"/>
            <a:ext cx="1026915" cy="209862"/>
            <a:chOff x="3362447" y="1522070"/>
            <a:chExt cx="1170830" cy="239273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92" name="Ellipse 91"/>
            <p:cNvSpPr/>
            <p:nvPr/>
          </p:nvSpPr>
          <p:spPr>
            <a:xfrm>
              <a:off x="4350549" y="1522070"/>
              <a:ext cx="182728" cy="23927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02020" fontAlgn="auto">
                <a:spcBef>
                  <a:spcPts val="0"/>
                </a:spcBef>
                <a:spcAft>
                  <a:spcPts val="0"/>
                </a:spcAft>
              </a:pPr>
              <a:endParaRPr lang="fr-BE" sz="1579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3453811" y="1522070"/>
              <a:ext cx="988102" cy="239273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02020" fontAlgn="auto">
                <a:spcBef>
                  <a:spcPts val="0"/>
                </a:spcBef>
                <a:spcAft>
                  <a:spcPts val="0"/>
                </a:spcAft>
              </a:pPr>
              <a:endParaRPr lang="fr-BE" sz="1579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4" name="Ellipse 93"/>
            <p:cNvSpPr/>
            <p:nvPr/>
          </p:nvSpPr>
          <p:spPr>
            <a:xfrm>
              <a:off x="3362447" y="1522070"/>
              <a:ext cx="182728" cy="239273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02020" fontAlgn="auto">
                <a:spcBef>
                  <a:spcPts val="0"/>
                </a:spcBef>
                <a:spcAft>
                  <a:spcPts val="0"/>
                </a:spcAft>
              </a:pPr>
              <a:endParaRPr lang="fr-BE" sz="1579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4338638" y="1533525"/>
              <a:ext cx="120649" cy="2159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02020" fontAlgn="auto">
                <a:spcBef>
                  <a:spcPts val="0"/>
                </a:spcBef>
                <a:spcAft>
                  <a:spcPts val="0"/>
                </a:spcAft>
              </a:pPr>
              <a:endParaRPr lang="fr-BE" sz="1579" b="0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96" name="Ellipse 95"/>
          <p:cNvSpPr/>
          <p:nvPr/>
        </p:nvSpPr>
        <p:spPr>
          <a:xfrm>
            <a:off x="642820" y="4990039"/>
            <a:ext cx="171421" cy="1778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02020" fontAlgn="auto">
              <a:spcBef>
                <a:spcPts val="0"/>
              </a:spcBef>
              <a:spcAft>
                <a:spcPts val="0"/>
              </a:spcAft>
            </a:pPr>
            <a:endParaRPr lang="fr-BE" sz="1579" b="0" kern="0">
              <a:solidFill>
                <a:sysClr val="windowText" lastClr="000000"/>
              </a:solidFill>
            </a:endParaRPr>
          </a:p>
        </p:txBody>
      </p:sp>
      <p:cxnSp>
        <p:nvCxnSpPr>
          <p:cNvPr id="97" name="Connecteur droit 96"/>
          <p:cNvCxnSpPr>
            <a:stCxn id="96" idx="6"/>
            <a:endCxn id="89" idx="2"/>
          </p:cNvCxnSpPr>
          <p:nvPr/>
        </p:nvCxnSpPr>
        <p:spPr>
          <a:xfrm flipV="1">
            <a:off x="814241" y="4824845"/>
            <a:ext cx="1446652" cy="2541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97"/>
          <p:cNvCxnSpPr>
            <a:stCxn id="96" idx="6"/>
            <a:endCxn id="74" idx="2"/>
          </p:cNvCxnSpPr>
          <p:nvPr/>
        </p:nvCxnSpPr>
        <p:spPr>
          <a:xfrm>
            <a:off x="814241" y="5078984"/>
            <a:ext cx="1279069" cy="44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droit 98"/>
          <p:cNvCxnSpPr>
            <a:stCxn id="96" idx="6"/>
            <a:endCxn id="94" idx="2"/>
          </p:cNvCxnSpPr>
          <p:nvPr/>
        </p:nvCxnSpPr>
        <p:spPr>
          <a:xfrm flipV="1">
            <a:off x="814240" y="4984506"/>
            <a:ext cx="1744756" cy="94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99"/>
          <p:cNvCxnSpPr>
            <a:stCxn id="96" idx="6"/>
            <a:endCxn id="84" idx="2"/>
          </p:cNvCxnSpPr>
          <p:nvPr/>
        </p:nvCxnSpPr>
        <p:spPr>
          <a:xfrm>
            <a:off x="814240" y="5078984"/>
            <a:ext cx="1748967" cy="182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100"/>
          <p:cNvCxnSpPr>
            <a:stCxn id="96" idx="6"/>
            <a:endCxn id="69" idx="2"/>
          </p:cNvCxnSpPr>
          <p:nvPr/>
        </p:nvCxnSpPr>
        <p:spPr>
          <a:xfrm>
            <a:off x="814240" y="5078984"/>
            <a:ext cx="1362177" cy="3031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101"/>
          <p:cNvCxnSpPr>
            <a:stCxn id="96" idx="6"/>
            <a:endCxn id="79" idx="2"/>
          </p:cNvCxnSpPr>
          <p:nvPr/>
        </p:nvCxnSpPr>
        <p:spPr>
          <a:xfrm>
            <a:off x="814241" y="5078984"/>
            <a:ext cx="1572959" cy="502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ZoneTexte 102"/>
          <p:cNvSpPr txBox="1"/>
          <p:nvPr/>
        </p:nvSpPr>
        <p:spPr>
          <a:xfrm>
            <a:off x="375557" y="3303664"/>
            <a:ext cx="3765486" cy="1200329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802020" fontAlgn="auto">
              <a:spcBef>
                <a:spcPts val="0"/>
              </a:spcBef>
              <a:spcAft>
                <a:spcPts val="0"/>
              </a:spcAft>
            </a:pPr>
            <a:r>
              <a:rPr lang="fr-FR" sz="2400" kern="0" dirty="0">
                <a:solidFill>
                  <a:schemeClr val="bg1"/>
                </a:solidFill>
              </a:rPr>
              <a:t>FIRST STRATEGY</a:t>
            </a:r>
          </a:p>
          <a:p>
            <a:pPr algn="ctr" defTabSz="802020" fontAlgn="auto">
              <a:spcBef>
                <a:spcPts val="0"/>
              </a:spcBef>
              <a:spcAft>
                <a:spcPts val="0"/>
              </a:spcAft>
            </a:pPr>
            <a:r>
              <a:rPr lang="fr-FR" sz="2400" b="0" kern="0" dirty="0" err="1">
                <a:solidFill>
                  <a:schemeClr val="bg1"/>
                </a:solidFill>
              </a:rPr>
              <a:t>Build</a:t>
            </a:r>
            <a:r>
              <a:rPr lang="fr-FR" sz="2400" b="0" kern="0" dirty="0">
                <a:solidFill>
                  <a:schemeClr val="bg1"/>
                </a:solidFill>
              </a:rPr>
              <a:t> </a:t>
            </a:r>
            <a:r>
              <a:rPr lang="fr-FR" sz="2400" b="0" kern="0" dirty="0" err="1">
                <a:solidFill>
                  <a:schemeClr val="bg1"/>
                </a:solidFill>
              </a:rPr>
              <a:t>Health</a:t>
            </a:r>
            <a:r>
              <a:rPr lang="fr-FR" sz="2400" b="0" kern="0" dirty="0">
                <a:solidFill>
                  <a:schemeClr val="bg1"/>
                </a:solidFill>
              </a:rPr>
              <a:t> </a:t>
            </a:r>
            <a:r>
              <a:rPr lang="fr-FR" sz="2400" b="0" kern="0" dirty="0" err="1">
                <a:solidFill>
                  <a:schemeClr val="bg1"/>
                </a:solidFill>
              </a:rPr>
              <a:t>Systems</a:t>
            </a:r>
            <a:r>
              <a:rPr lang="fr-FR" sz="2400" b="0" kern="0" dirty="0">
                <a:solidFill>
                  <a:schemeClr val="bg1"/>
                </a:solidFill>
              </a:rPr>
              <a:t> </a:t>
            </a:r>
            <a:r>
              <a:rPr lang="fr-FR" sz="2400" kern="0" dirty="0" err="1">
                <a:solidFill>
                  <a:schemeClr val="bg1"/>
                </a:solidFill>
              </a:rPr>
              <a:t>foundations</a:t>
            </a:r>
            <a:endParaRPr lang="fr-FR" sz="2400" kern="0" dirty="0">
              <a:solidFill>
                <a:schemeClr val="bg1"/>
              </a:solidFill>
            </a:endParaRPr>
          </a:p>
        </p:txBody>
      </p:sp>
      <p:grpSp>
        <p:nvGrpSpPr>
          <p:cNvPr id="104" name="Groupe 103"/>
          <p:cNvGrpSpPr/>
          <p:nvPr/>
        </p:nvGrpSpPr>
        <p:grpSpPr>
          <a:xfrm>
            <a:off x="443047" y="5743989"/>
            <a:ext cx="1462354" cy="1230558"/>
            <a:chOff x="143371" y="2903707"/>
            <a:chExt cx="1462354" cy="1230558"/>
          </a:xfrm>
        </p:grpSpPr>
        <p:sp>
          <p:nvSpPr>
            <p:cNvPr id="105" name="Ellipse 104"/>
            <p:cNvSpPr/>
            <p:nvPr/>
          </p:nvSpPr>
          <p:spPr>
            <a:xfrm>
              <a:off x="143371" y="2903707"/>
              <a:ext cx="1462354" cy="1230558"/>
            </a:xfrm>
            <a:prstGeom prst="ellipse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02020" fontAlgn="auto">
                <a:spcBef>
                  <a:spcPts val="0"/>
                </a:spcBef>
                <a:spcAft>
                  <a:spcPts val="0"/>
                </a:spcAft>
              </a:pPr>
              <a:endParaRPr lang="fr-BE" sz="1579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6" name="ZoneTexte 105"/>
            <p:cNvSpPr txBox="1"/>
            <p:nvPr/>
          </p:nvSpPr>
          <p:spPr>
            <a:xfrm>
              <a:off x="237996" y="3108297"/>
              <a:ext cx="1273105" cy="8213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802020" fontAlgn="auto">
                <a:spcBef>
                  <a:spcPts val="0"/>
                </a:spcBef>
                <a:spcAft>
                  <a:spcPts val="0"/>
                </a:spcAft>
              </a:pPr>
              <a:r>
                <a:rPr lang="fr-FR" sz="1579" b="0" kern="0" dirty="0" err="1">
                  <a:solidFill>
                    <a:sysClr val="windowText" lastClr="000000"/>
                  </a:solidFill>
                </a:rPr>
                <a:t>Sustained</a:t>
              </a:r>
              <a:endParaRPr lang="fr-FR" sz="1579" b="0" kern="0" dirty="0">
                <a:solidFill>
                  <a:sysClr val="windowText" lastClr="000000"/>
                </a:solidFill>
              </a:endParaRPr>
            </a:p>
            <a:p>
              <a:pPr algn="ctr" defTabSz="802020" fontAlgn="auto">
                <a:spcBef>
                  <a:spcPts val="0"/>
                </a:spcBef>
                <a:spcAft>
                  <a:spcPts val="0"/>
                </a:spcAft>
              </a:pPr>
              <a:r>
                <a:rPr lang="fr-FR" sz="1579" b="0" kern="0" dirty="0" err="1">
                  <a:solidFill>
                    <a:sysClr val="windowText" lastClr="000000"/>
                  </a:solidFill>
                </a:rPr>
                <a:t>External</a:t>
              </a:r>
              <a:r>
                <a:rPr lang="fr-FR" sz="1579" b="0" kern="0" dirty="0">
                  <a:solidFill>
                    <a:sysClr val="windowText" lastClr="000000"/>
                  </a:solidFill>
                </a:rPr>
                <a:t> </a:t>
              </a:r>
            </a:p>
            <a:p>
              <a:pPr algn="ctr" defTabSz="802020" fontAlgn="auto">
                <a:spcBef>
                  <a:spcPts val="0"/>
                </a:spcBef>
                <a:spcAft>
                  <a:spcPts val="0"/>
                </a:spcAft>
              </a:pPr>
              <a:r>
                <a:rPr lang="fr-FR" sz="1579" b="0" kern="0" dirty="0" err="1">
                  <a:solidFill>
                    <a:sysClr val="windowText" lastClr="000000"/>
                  </a:solidFill>
                </a:rPr>
                <a:t>Investments</a:t>
              </a:r>
              <a:endParaRPr lang="fr-BE" sz="1579" b="0" kern="0" dirty="0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2404014" y="6052897"/>
            <a:ext cx="1462354" cy="1230558"/>
            <a:chOff x="1783497" y="2968036"/>
            <a:chExt cx="1462354" cy="123055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2">
                  <a:lumMod val="60000"/>
                  <a:lumOff val="40000"/>
                </a:schemeClr>
              </a:gs>
              <a:gs pos="83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</p:grpSpPr>
        <p:sp>
          <p:nvSpPr>
            <p:cNvPr id="108" name="Ellipse 107"/>
            <p:cNvSpPr/>
            <p:nvPr/>
          </p:nvSpPr>
          <p:spPr>
            <a:xfrm>
              <a:off x="1783497" y="2968036"/>
              <a:ext cx="1462354" cy="123055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0201" tIns="40100" rIns="80201" bIns="401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802020" fontAlgn="auto">
                <a:spcBef>
                  <a:spcPts val="0"/>
                </a:spcBef>
                <a:spcAft>
                  <a:spcPts val="0"/>
                </a:spcAft>
              </a:pPr>
              <a:endParaRPr lang="fr-BE" sz="1579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9" name="ZoneTexte 108"/>
            <p:cNvSpPr txBox="1"/>
            <p:nvPr/>
          </p:nvSpPr>
          <p:spPr>
            <a:xfrm>
              <a:off x="1973500" y="3172626"/>
              <a:ext cx="1082349" cy="821379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 defTabSz="802020" fontAlgn="auto">
                <a:spcBef>
                  <a:spcPts val="0"/>
                </a:spcBef>
                <a:spcAft>
                  <a:spcPts val="0"/>
                </a:spcAft>
              </a:pPr>
              <a:r>
                <a:rPr lang="fr-FR" sz="1579" b="0" kern="0" dirty="0" err="1">
                  <a:solidFill>
                    <a:sysClr val="windowText" lastClr="000000"/>
                  </a:solidFill>
                </a:rPr>
                <a:t>Sustained</a:t>
              </a:r>
              <a:endParaRPr lang="fr-FR" sz="1579" b="0" kern="0" dirty="0">
                <a:solidFill>
                  <a:sysClr val="windowText" lastClr="000000"/>
                </a:solidFill>
              </a:endParaRPr>
            </a:p>
            <a:p>
              <a:pPr algn="ctr" defTabSz="802020" fontAlgn="auto">
                <a:spcBef>
                  <a:spcPts val="0"/>
                </a:spcBef>
                <a:spcAft>
                  <a:spcPts val="0"/>
                </a:spcAft>
              </a:pPr>
              <a:r>
                <a:rPr lang="fr-FR" sz="1579" b="0" kern="0" dirty="0">
                  <a:solidFill>
                    <a:sysClr val="windowText" lastClr="000000"/>
                  </a:solidFill>
                </a:rPr>
                <a:t>Software</a:t>
              </a:r>
            </a:p>
            <a:p>
              <a:pPr algn="ctr" defTabSz="802020" fontAlgn="auto">
                <a:spcBef>
                  <a:spcPts val="0"/>
                </a:spcBef>
                <a:spcAft>
                  <a:spcPts val="0"/>
                </a:spcAft>
              </a:pPr>
              <a:r>
                <a:rPr lang="fr-FR" sz="1579" b="0" kern="0" dirty="0">
                  <a:solidFill>
                    <a:sysClr val="windowText" lastClr="000000"/>
                  </a:solidFill>
                </a:rPr>
                <a:t>Support</a:t>
              </a:r>
              <a:endParaRPr lang="fr-BE" sz="1579" b="0" kern="0" dirty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10" name="Rectangle 109"/>
          <p:cNvSpPr/>
          <p:nvPr/>
        </p:nvSpPr>
        <p:spPr bwMode="auto">
          <a:xfrm>
            <a:off x="4288770" y="3343704"/>
            <a:ext cx="6259487" cy="4012317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08" tIns="45704" rIns="91408" bIns="45704" numCol="1" rtlCol="0" anchor="t" anchorCtr="0" compatLnSpc="1">
            <a:prstTxWarp prst="textNoShape">
              <a:avLst/>
            </a:prstTxWarp>
          </a:bodyPr>
          <a:lstStyle/>
          <a:p>
            <a:pPr algn="ctr" defTabSz="1042620"/>
            <a:r>
              <a:rPr lang="en-GB" sz="2800" i="1" dirty="0">
                <a:solidFill>
                  <a:srgbClr val="FFFFFF"/>
                </a:solidFill>
                <a:latin typeface="Arial"/>
                <a:cs typeface="Arial"/>
              </a:rPr>
              <a:t>“Essential Six gaps" investments</a:t>
            </a:r>
          </a:p>
          <a:p>
            <a:pPr algn="ctr" defTabSz="1042620"/>
            <a:endParaRPr lang="en-GB" sz="2700" i="1" dirty="0">
              <a:solidFill>
                <a:srgbClr val="FFFFFF"/>
              </a:solidFill>
              <a:latin typeface="Arial"/>
              <a:cs typeface="Arial"/>
            </a:endParaRPr>
          </a:p>
          <a:p>
            <a:pPr marL="514350" indent="-514350" defTabSz="1042620" rtl="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2800" b="0" dirty="0">
                <a:solidFill>
                  <a:srgbClr val="FFFFFF"/>
                </a:solidFill>
                <a:latin typeface="Arial"/>
                <a:cs typeface="Arial"/>
              </a:rPr>
              <a:t>Financial engineering </a:t>
            </a:r>
          </a:p>
          <a:p>
            <a:pPr marL="514350" indent="-514350" defTabSz="1042620" rtl="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2800" b="0" dirty="0">
                <a:solidFill>
                  <a:srgbClr val="FFFFFF"/>
                </a:solidFill>
                <a:latin typeface="Arial"/>
                <a:cs typeface="Arial"/>
              </a:rPr>
              <a:t>Pre-service education</a:t>
            </a:r>
          </a:p>
          <a:p>
            <a:pPr marL="514350" indent="-514350" defTabSz="1042620" rtl="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2800" b="0" dirty="0">
                <a:solidFill>
                  <a:srgbClr val="FFFFFF"/>
                </a:solidFill>
                <a:latin typeface="Arial"/>
                <a:cs typeface="Arial"/>
              </a:rPr>
              <a:t>Supply chain, laboratories, stocks</a:t>
            </a:r>
          </a:p>
          <a:p>
            <a:pPr marL="514350" indent="-514350" defTabSz="1042620" rtl="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2800" b="0" dirty="0">
                <a:solidFill>
                  <a:srgbClr val="FFFFFF"/>
                </a:solidFill>
                <a:latin typeface="Arial"/>
                <a:cs typeface="Arial"/>
              </a:rPr>
              <a:t>Health information systems, surveillance</a:t>
            </a:r>
          </a:p>
          <a:p>
            <a:pPr marL="514350" indent="-514350" defTabSz="1042620" rtl="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2800" b="0" dirty="0">
                <a:solidFill>
                  <a:srgbClr val="FFFFFF"/>
                </a:solidFill>
                <a:latin typeface="Arial"/>
                <a:cs typeface="Arial"/>
              </a:rPr>
              <a:t>Local health governance systems</a:t>
            </a:r>
          </a:p>
          <a:p>
            <a:pPr marL="514350" indent="-514350" defTabSz="1042620" rtl="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2800" b="0" dirty="0">
                <a:solidFill>
                  <a:srgbClr val="FFFFFF"/>
                </a:solidFill>
                <a:latin typeface="Arial"/>
                <a:cs typeface="Arial"/>
              </a:rPr>
              <a:t>Infrastructures &amp; equipment</a:t>
            </a:r>
            <a:r>
              <a:rPr lang="en-GB" sz="2800" b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endParaRPr lang="en-GB" sz="28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11" name="Flèche vers le bas 110"/>
          <p:cNvSpPr/>
          <p:nvPr/>
        </p:nvSpPr>
        <p:spPr>
          <a:xfrm>
            <a:off x="1791075" y="2291703"/>
            <a:ext cx="908487" cy="873579"/>
          </a:xfrm>
          <a:prstGeom prst="down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rgbClr val="FF0000"/>
              </a:solidFill>
            </a:endParaRPr>
          </a:p>
        </p:txBody>
      </p:sp>
      <p:sp>
        <p:nvSpPr>
          <p:cNvPr id="112" name="ZoneTexte 111"/>
          <p:cNvSpPr txBox="1"/>
          <p:nvPr/>
        </p:nvSpPr>
        <p:spPr>
          <a:xfrm>
            <a:off x="131976" y="47151"/>
            <a:ext cx="3861955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 FIT </a:t>
            </a:r>
            <a:r>
              <a:rPr lang="fr-FR" dirty="0" err="1"/>
              <a:t>strategies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73181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9960792"/>
              </p:ext>
            </p:extLst>
          </p:nvPr>
        </p:nvGraphicFramePr>
        <p:xfrm>
          <a:off x="91831" y="375348"/>
          <a:ext cx="10529905" cy="7092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3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05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3834">
                <a:tc>
                  <a:txBody>
                    <a:bodyPr/>
                    <a:lstStyle/>
                    <a:p>
                      <a:pPr marL="0" marR="0" indent="0" algn="l" defTabSz="9118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/>
                        <a:t>“Six Gaps”</a:t>
                      </a:r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r>
                        <a:rPr lang="en-GB" sz="2200" dirty="0"/>
                        <a:t>References</a:t>
                      </a:r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r>
                        <a:rPr lang="en-GB" sz="2200" dirty="0"/>
                        <a:t>Inputs</a:t>
                      </a:r>
                    </a:p>
                  </a:txBody>
                  <a:tcPr marL="82935" marR="82935" marT="41468" marB="4146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9353">
                <a:tc>
                  <a:txBody>
                    <a:bodyPr/>
                    <a:lstStyle/>
                    <a:p>
                      <a:pPr marL="0" marR="0" indent="0" algn="l" defTabSz="9118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Financial Management Systems</a:t>
                      </a:r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000" dirty="0"/>
                        <a:t>IHP+ Report 2012 ; AFDB report 2012 ; GFATM/GAVI/WB</a:t>
                      </a:r>
                      <a:r>
                        <a:rPr lang="en-GB" sz="2000" baseline="0" dirty="0"/>
                        <a:t> assessments</a:t>
                      </a:r>
                      <a:endParaRPr lang="en-GB" sz="2000" dirty="0"/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Accountants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/>
                        <a:t>IT systems</a:t>
                      </a:r>
                      <a:endParaRPr lang="en-GB" sz="20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Accounting systems</a:t>
                      </a:r>
                    </a:p>
                  </a:txBody>
                  <a:tcPr marL="82935" marR="82935" marT="41468" marB="4146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159">
                <a:tc>
                  <a:txBody>
                    <a:bodyPr/>
                    <a:lstStyle/>
                    <a:p>
                      <a:pPr marL="0" marR="0" indent="0" algn="l" defTabSz="9118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Pre-service Education</a:t>
                      </a:r>
                    </a:p>
                    <a:p>
                      <a:endParaRPr lang="en-GB" sz="2000" dirty="0"/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000" dirty="0"/>
                        <a:t>HRH Global</a:t>
                      </a:r>
                      <a:r>
                        <a:rPr lang="en-GB" sz="2000" baseline="0" dirty="0"/>
                        <a:t> Strategy ; HEEG Commission ; GHWA reports ; </a:t>
                      </a:r>
                      <a:r>
                        <a:rPr lang="en-GB" sz="2000" baseline="0" dirty="0" err="1"/>
                        <a:t>Cancedda</a:t>
                      </a:r>
                      <a:r>
                        <a:rPr lang="en-GB" sz="2000" baseline="0" dirty="0"/>
                        <a:t> &amp; al. 2015</a:t>
                      </a:r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Training Schools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Trainers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IT systems</a:t>
                      </a:r>
                    </a:p>
                  </a:txBody>
                  <a:tcPr marL="82935" marR="82935" marT="41468" marB="4146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3940">
                <a:tc>
                  <a:txBody>
                    <a:bodyPr/>
                    <a:lstStyle/>
                    <a:p>
                      <a:r>
                        <a:rPr lang="en-GB" sz="2000" dirty="0"/>
                        <a:t>Supply chains</a:t>
                      </a:r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000" dirty="0"/>
                        <a:t>WHO</a:t>
                      </a:r>
                      <a:r>
                        <a:rPr lang="en-GB" sz="2000" baseline="0" dirty="0"/>
                        <a:t> assessments ; </a:t>
                      </a:r>
                      <a:r>
                        <a:rPr lang="en-GB" sz="2000" dirty="0"/>
                        <a:t>Ebola assessments (2014-2015) ; </a:t>
                      </a:r>
                      <a:r>
                        <a:rPr lang="en-US" sz="2000" dirty="0"/>
                        <a:t>UN Commission on life-saving commodities for women &amp; children – reports 2014</a:t>
                      </a:r>
                      <a:endParaRPr lang="en-GB" sz="2000" dirty="0"/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Warehouses, Vehicles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Stocks, Cold</a:t>
                      </a:r>
                      <a:r>
                        <a:rPr lang="en-GB" sz="2000" baseline="0" dirty="0"/>
                        <a:t> chains,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/>
                        <a:t>Diagnostic facilities</a:t>
                      </a:r>
                    </a:p>
                  </a:txBody>
                  <a:tcPr marL="82935" marR="82935" marT="41468" marB="4146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8951">
                <a:tc>
                  <a:txBody>
                    <a:bodyPr/>
                    <a:lstStyle/>
                    <a:p>
                      <a:r>
                        <a:rPr lang="en-GB" sz="2000" dirty="0"/>
                        <a:t>Health Information Systems &amp; surveillance</a:t>
                      </a:r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000" dirty="0"/>
                        <a:t>HMN/HSI</a:t>
                      </a:r>
                      <a:r>
                        <a:rPr lang="en-GB" sz="2000" baseline="0" dirty="0"/>
                        <a:t> reports &amp; assessments ; Health Data Collaborative website 2016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2000" dirty="0"/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Statisticians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Epidemiologists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IT infrastructure &amp; systems</a:t>
                      </a:r>
                    </a:p>
                  </a:txBody>
                  <a:tcPr marL="82935" marR="82935" marT="41468" marB="4146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2055">
                <a:tc>
                  <a:txBody>
                    <a:bodyPr/>
                    <a:lstStyle/>
                    <a:p>
                      <a:r>
                        <a:rPr lang="en-GB" sz="2000" dirty="0"/>
                        <a:t>Local governance systems</a:t>
                      </a:r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 dirty="0"/>
                        <a:t>High-level meeting on HS in  Ebola-affected countries – 2014 ; Recovering from the Ebola crisis report UN-WB-WU-</a:t>
                      </a:r>
                      <a:r>
                        <a:rPr lang="en-US" sz="2000" dirty="0" err="1"/>
                        <a:t>Afdb</a:t>
                      </a:r>
                      <a:r>
                        <a:rPr lang="en-US" sz="2000" baseline="0" dirty="0"/>
                        <a:t> – 2015 ; </a:t>
                      </a:r>
                      <a:r>
                        <a:rPr lang="en-US" sz="2000" dirty="0" err="1"/>
                        <a:t>Meessen</a:t>
                      </a:r>
                      <a:r>
                        <a:rPr lang="en-US" sz="2000" dirty="0"/>
                        <a:t> &amp; al – 2014</a:t>
                      </a:r>
                      <a:endParaRPr lang="en-GB" sz="2000" dirty="0"/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Vehicles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Managers - inspectors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/>
                        <a:t>IT Systems</a:t>
                      </a:r>
                      <a:endParaRPr lang="en-GB" sz="2000" dirty="0"/>
                    </a:p>
                  </a:txBody>
                  <a:tcPr marL="82935" marR="82935" marT="41468" marB="4146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0237">
                <a:tc>
                  <a:txBody>
                    <a:bodyPr/>
                    <a:lstStyle/>
                    <a:p>
                      <a:r>
                        <a:rPr lang="en-GB" sz="2000" dirty="0"/>
                        <a:t>Basic Infrastructure</a:t>
                      </a:r>
                      <a:r>
                        <a:rPr lang="en-GB" sz="2000" baseline="0" dirty="0"/>
                        <a:t> &amp; Equipment</a:t>
                      </a:r>
                      <a:endParaRPr lang="en-GB" sz="2000" dirty="0"/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 dirty="0"/>
                        <a:t>Service Delivery Indicators in Education and Health</a:t>
                      </a:r>
                      <a:r>
                        <a:rPr lang="en-US" sz="2000" baseline="0" dirty="0"/>
                        <a:t> – </a:t>
                      </a:r>
                      <a:r>
                        <a:rPr lang="en-US" sz="2000" dirty="0"/>
                        <a:t>World Bank website ; </a:t>
                      </a:r>
                      <a:r>
                        <a:rPr lang="en-GB" sz="2000" dirty="0"/>
                        <a:t>Global Health Observatory – Infrastructures – WHO website ; DHS ; </a:t>
                      </a:r>
                      <a:r>
                        <a:rPr lang="en-GB" sz="2000" dirty="0" err="1"/>
                        <a:t>Kieny</a:t>
                      </a:r>
                      <a:r>
                        <a:rPr lang="en-GB" sz="2000" dirty="0"/>
                        <a:t> &amp; al. 2014</a:t>
                      </a:r>
                    </a:p>
                  </a:txBody>
                  <a:tcPr marL="82935" marR="82935" marT="41468" marB="4146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Buildings</a:t>
                      </a:r>
                      <a:r>
                        <a:rPr lang="en-GB" sz="2000" baseline="0" dirty="0"/>
                        <a:t> &amp; equipment</a:t>
                      </a:r>
                      <a:endParaRPr lang="en-GB" sz="20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Electricity &amp; Water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/>
                        <a:t>Connectivity</a:t>
                      </a:r>
                    </a:p>
                  </a:txBody>
                  <a:tcPr marL="82935" marR="82935" marT="41468" marB="4146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6597326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">
  <a:themeElements>
    <a:clrScheme name="master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master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9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9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aster">
  <a:themeElements>
    <a:clrScheme name="master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master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9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9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master">
  <a:themeElements>
    <a:clrScheme name="master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master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9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9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">
  <a:themeElements>
    <a:clrScheme name="default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9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9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WHO">
  <a:themeElements>
    <a:clrScheme name="Presentation (2)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Presentation (2)">
      <a:majorFont>
        <a:latin typeface="Arial"/>
        <a:ea typeface=""/>
        <a:cs typeface="Arial"/>
      </a:majorFont>
      <a:minorFont>
        <a:latin typeface="Arial Narro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9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9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Presentation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18559</TotalTime>
  <Words>259</Words>
  <Application>Microsoft Office PowerPoint</Application>
  <PresentationFormat>Personnalisé</PresentationFormat>
  <Paragraphs>66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6</vt:i4>
      </vt:variant>
      <vt:variant>
        <vt:lpstr>Titres des diapositives</vt:lpstr>
      </vt:variant>
      <vt:variant>
        <vt:i4>3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Wingdings</vt:lpstr>
      <vt:lpstr>master</vt:lpstr>
      <vt:lpstr>1_master</vt:lpstr>
      <vt:lpstr>2_master</vt:lpstr>
      <vt:lpstr>default</vt:lpstr>
      <vt:lpstr>WHO</vt:lpstr>
      <vt:lpstr>Thème Office</vt:lpstr>
      <vt:lpstr>Présentation PowerPoint</vt:lpstr>
      <vt:lpstr>Présentation PowerPoint</vt:lpstr>
      <vt:lpstr>Présentation PowerPoint</vt:lpstr>
    </vt:vector>
  </TitlesOfParts>
  <Company>World Health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Guidelines</dc:title>
  <dc:subject>WHO template and recommendations</dc:subject>
  <dc:creator>Anne Guilloux</dc:creator>
  <cp:keywords>communication, photos, text</cp:keywords>
  <cp:lastModifiedBy>Gérard Schmets</cp:lastModifiedBy>
  <cp:revision>428</cp:revision>
  <cp:lastPrinted>2016-01-19T16:53:28Z</cp:lastPrinted>
  <dcterms:created xsi:type="dcterms:W3CDTF">2005-03-01T08:26:43Z</dcterms:created>
  <dcterms:modified xsi:type="dcterms:W3CDTF">2016-06-23T08:43:21Z</dcterms:modified>
  <cp:category>Guidelines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-1037987480</vt:i4>
  </property>
  <property fmtid="{D5CDD505-2E9C-101B-9397-08002B2CF9AE}" pid="4" name="_EmailSubject">
    <vt:lpwstr>Session 1 (opening remarks) and Session 3 (FIT) </vt:lpwstr>
  </property>
  <property fmtid="{D5CDD505-2E9C-101B-9397-08002B2CF9AE}" pid="5" name="_AuthorEmail">
    <vt:lpwstr>schmetsg@who.int</vt:lpwstr>
  </property>
  <property fmtid="{D5CDD505-2E9C-101B-9397-08002B2CF9AE}" pid="6" name="_AuthorEmailDisplayName">
    <vt:lpwstr>SCHMETS, Gerard P.G.M.</vt:lpwstr>
  </property>
</Properties>
</file>