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3" r:id="rId3"/>
    <p:sldId id="257" r:id="rId4"/>
    <p:sldId id="264" r:id="rId5"/>
    <p:sldId id="259" r:id="rId6"/>
    <p:sldId id="260" r:id="rId7"/>
    <p:sldId id="261" r:id="rId8"/>
    <p:sldId id="26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SUNG"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43A68-E131-41D5-AACD-BD356E1282AB}" type="datetimeFigureOut">
              <a:rPr lang="fr-FR" smtClean="0"/>
              <a:pPr/>
              <a:t>02/12/2014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70F44-CDC3-443A-A71F-EEDB1CCD8BBC}" type="slidenum">
              <a:rPr lang="fr-FR" smtClean="0"/>
              <a:pPr/>
              <a:t>‹#›</a:t>
            </a:fld>
            <a:endParaRPr lang="fr-FR" dirty="0"/>
          </a:p>
        </p:txBody>
      </p:sp>
    </p:spTree>
    <p:extLst>
      <p:ext uri="{BB962C8B-B14F-4D97-AF65-F5344CB8AC3E}">
        <p14:creationId xmlns:p14="http://schemas.microsoft.com/office/powerpoint/2010/main" val="2428138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fr-FR" dirty="0" smtClean="0"/>
          </a:p>
        </p:txBody>
      </p:sp>
    </p:spTree>
    <p:extLst>
      <p:ext uri="{BB962C8B-B14F-4D97-AF65-F5344CB8AC3E}">
        <p14:creationId xmlns:p14="http://schemas.microsoft.com/office/powerpoint/2010/main" val="681274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0970F44-CDC3-443A-A71F-EEDB1CCD8BBC}" type="slidenum">
              <a:rPr lang="fr-FR" smtClean="0"/>
              <a:pPr/>
              <a:t>3</a:t>
            </a:fld>
            <a:endParaRPr lang="fr-FR" dirty="0"/>
          </a:p>
        </p:txBody>
      </p:sp>
    </p:spTree>
    <p:extLst>
      <p:ext uri="{BB962C8B-B14F-4D97-AF65-F5344CB8AC3E}">
        <p14:creationId xmlns:p14="http://schemas.microsoft.com/office/powerpoint/2010/main" val="2378497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6ED7A8D-E2BE-4C89-AAEB-443A4CB72C22}" type="datetime1">
              <a:rPr lang="fr-FR" smtClean="0"/>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3891457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0F5A17-A987-4F3B-B6BC-480BC6ABC6B0}" type="datetime1">
              <a:rPr lang="fr-FR" smtClean="0"/>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4056471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F92CE8-31E6-42ED-A7BA-C65AD9D192C5}" type="datetime1">
              <a:rPr lang="fr-FR" smtClean="0"/>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3293282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5"/>
          <p:cNvGrpSpPr>
            <a:grpSpLocks/>
          </p:cNvGrpSpPr>
          <p:nvPr userDrawn="1"/>
        </p:nvGrpSpPr>
        <p:grpSpPr bwMode="auto">
          <a:xfrm>
            <a:off x="228600" y="2889250"/>
            <a:ext cx="8610600" cy="215900"/>
            <a:chOff x="144" y="1820"/>
            <a:chExt cx="5424" cy="136"/>
          </a:xfrm>
        </p:grpSpPr>
        <p:sp>
          <p:nvSpPr>
            <p:cNvPr id="5" name="Rectangle 8"/>
            <p:cNvSpPr>
              <a:spLocks noChangeArrowheads="1"/>
            </p:cNvSpPr>
            <p:nvPr/>
          </p:nvSpPr>
          <p:spPr bwMode="auto">
            <a:xfrm>
              <a:off x="144" y="1820"/>
              <a:ext cx="2781" cy="136"/>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Verdana" pitchFamily="34" charset="0"/>
                </a:defRPr>
              </a:lvl1pPr>
              <a:lvl2pPr marL="742950" indent="-285750" eaLnBrk="0" hangingPunct="0">
                <a:defRPr sz="3600">
                  <a:solidFill>
                    <a:schemeClr val="tx1"/>
                  </a:solidFill>
                  <a:latin typeface="Verdana" pitchFamily="34" charset="0"/>
                </a:defRPr>
              </a:lvl2pPr>
              <a:lvl3pPr marL="1143000" indent="-228600" eaLnBrk="0" hangingPunct="0">
                <a:defRPr sz="3600">
                  <a:solidFill>
                    <a:schemeClr val="tx1"/>
                  </a:solidFill>
                  <a:latin typeface="Verdana" pitchFamily="34" charset="0"/>
                </a:defRPr>
              </a:lvl3pPr>
              <a:lvl4pPr marL="1600200" indent="-228600" eaLnBrk="0" hangingPunct="0">
                <a:defRPr sz="3600">
                  <a:solidFill>
                    <a:schemeClr val="tx1"/>
                  </a:solidFill>
                  <a:latin typeface="Verdana" pitchFamily="34" charset="0"/>
                </a:defRPr>
              </a:lvl4pPr>
              <a:lvl5pPr marL="2057400" indent="-228600" eaLnBrk="0" hangingPunct="0">
                <a:defRPr sz="3600">
                  <a:solidFill>
                    <a:schemeClr val="tx1"/>
                  </a:solidFill>
                  <a:latin typeface="Verdana" pitchFamily="34" charset="0"/>
                </a:defRPr>
              </a:lvl5pPr>
              <a:lvl6pPr marL="2514600" indent="-228600" eaLnBrk="0" fontAlgn="base" hangingPunct="0">
                <a:spcBef>
                  <a:spcPct val="0"/>
                </a:spcBef>
                <a:spcAft>
                  <a:spcPct val="0"/>
                </a:spcAft>
                <a:defRPr sz="3600">
                  <a:solidFill>
                    <a:schemeClr val="tx1"/>
                  </a:solidFill>
                  <a:latin typeface="Verdana" pitchFamily="34" charset="0"/>
                </a:defRPr>
              </a:lvl6pPr>
              <a:lvl7pPr marL="2971800" indent="-228600" eaLnBrk="0" fontAlgn="base" hangingPunct="0">
                <a:spcBef>
                  <a:spcPct val="0"/>
                </a:spcBef>
                <a:spcAft>
                  <a:spcPct val="0"/>
                </a:spcAft>
                <a:defRPr sz="3600">
                  <a:solidFill>
                    <a:schemeClr val="tx1"/>
                  </a:solidFill>
                  <a:latin typeface="Verdana" pitchFamily="34" charset="0"/>
                </a:defRPr>
              </a:lvl7pPr>
              <a:lvl8pPr marL="3429000" indent="-228600" eaLnBrk="0" fontAlgn="base" hangingPunct="0">
                <a:spcBef>
                  <a:spcPct val="0"/>
                </a:spcBef>
                <a:spcAft>
                  <a:spcPct val="0"/>
                </a:spcAft>
                <a:defRPr sz="3600">
                  <a:solidFill>
                    <a:schemeClr val="tx1"/>
                  </a:solidFill>
                  <a:latin typeface="Verdana" pitchFamily="34" charset="0"/>
                </a:defRPr>
              </a:lvl8pPr>
              <a:lvl9pPr marL="3886200" indent="-228600" eaLnBrk="0" fontAlgn="base" hangingPunct="0">
                <a:spcBef>
                  <a:spcPct val="0"/>
                </a:spcBef>
                <a:spcAft>
                  <a:spcPct val="0"/>
                </a:spcAft>
                <a:defRPr sz="3600">
                  <a:solidFill>
                    <a:schemeClr val="tx1"/>
                  </a:solidFill>
                  <a:latin typeface="Verdana" pitchFamily="34" charset="0"/>
                </a:defRPr>
              </a:lvl9pPr>
            </a:lstStyle>
            <a:p>
              <a:pPr eaLnBrk="1" fontAlgn="base" hangingPunct="1">
                <a:spcBef>
                  <a:spcPct val="0"/>
                </a:spcBef>
                <a:spcAft>
                  <a:spcPct val="0"/>
                </a:spcAft>
              </a:pPr>
              <a:endParaRPr lang="fr-FR" altLang="fr-FR" dirty="0" smtClean="0">
                <a:solidFill>
                  <a:srgbClr val="000000"/>
                </a:solidFill>
              </a:endParaRPr>
            </a:p>
          </p:txBody>
        </p:sp>
        <p:sp>
          <p:nvSpPr>
            <p:cNvPr id="6" name="Rectangle 10"/>
            <p:cNvSpPr>
              <a:spLocks noChangeArrowheads="1"/>
            </p:cNvSpPr>
            <p:nvPr/>
          </p:nvSpPr>
          <p:spPr bwMode="auto">
            <a:xfrm>
              <a:off x="2925" y="1820"/>
              <a:ext cx="2643" cy="68"/>
            </a:xfrm>
            <a:prstGeom prst="rect">
              <a:avLst/>
            </a:prstGeom>
            <a:solidFill>
              <a:srgbClr val="FFF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Verdana" pitchFamily="34" charset="0"/>
                </a:defRPr>
              </a:lvl1pPr>
              <a:lvl2pPr marL="742950" indent="-285750" eaLnBrk="0" hangingPunct="0">
                <a:defRPr sz="3600">
                  <a:solidFill>
                    <a:schemeClr val="tx1"/>
                  </a:solidFill>
                  <a:latin typeface="Verdana" pitchFamily="34" charset="0"/>
                </a:defRPr>
              </a:lvl2pPr>
              <a:lvl3pPr marL="1143000" indent="-228600" eaLnBrk="0" hangingPunct="0">
                <a:defRPr sz="3600">
                  <a:solidFill>
                    <a:schemeClr val="tx1"/>
                  </a:solidFill>
                  <a:latin typeface="Verdana" pitchFamily="34" charset="0"/>
                </a:defRPr>
              </a:lvl3pPr>
              <a:lvl4pPr marL="1600200" indent="-228600" eaLnBrk="0" hangingPunct="0">
                <a:defRPr sz="3600">
                  <a:solidFill>
                    <a:schemeClr val="tx1"/>
                  </a:solidFill>
                  <a:latin typeface="Verdana" pitchFamily="34" charset="0"/>
                </a:defRPr>
              </a:lvl4pPr>
              <a:lvl5pPr marL="2057400" indent="-228600" eaLnBrk="0" hangingPunct="0">
                <a:defRPr sz="3600">
                  <a:solidFill>
                    <a:schemeClr val="tx1"/>
                  </a:solidFill>
                  <a:latin typeface="Verdana" pitchFamily="34" charset="0"/>
                </a:defRPr>
              </a:lvl5pPr>
              <a:lvl6pPr marL="2514600" indent="-228600" eaLnBrk="0" fontAlgn="base" hangingPunct="0">
                <a:spcBef>
                  <a:spcPct val="0"/>
                </a:spcBef>
                <a:spcAft>
                  <a:spcPct val="0"/>
                </a:spcAft>
                <a:defRPr sz="3600">
                  <a:solidFill>
                    <a:schemeClr val="tx1"/>
                  </a:solidFill>
                  <a:latin typeface="Verdana" pitchFamily="34" charset="0"/>
                </a:defRPr>
              </a:lvl6pPr>
              <a:lvl7pPr marL="2971800" indent="-228600" eaLnBrk="0" fontAlgn="base" hangingPunct="0">
                <a:spcBef>
                  <a:spcPct val="0"/>
                </a:spcBef>
                <a:spcAft>
                  <a:spcPct val="0"/>
                </a:spcAft>
                <a:defRPr sz="3600">
                  <a:solidFill>
                    <a:schemeClr val="tx1"/>
                  </a:solidFill>
                  <a:latin typeface="Verdana" pitchFamily="34" charset="0"/>
                </a:defRPr>
              </a:lvl7pPr>
              <a:lvl8pPr marL="3429000" indent="-228600" eaLnBrk="0" fontAlgn="base" hangingPunct="0">
                <a:spcBef>
                  <a:spcPct val="0"/>
                </a:spcBef>
                <a:spcAft>
                  <a:spcPct val="0"/>
                </a:spcAft>
                <a:defRPr sz="3600">
                  <a:solidFill>
                    <a:schemeClr val="tx1"/>
                  </a:solidFill>
                  <a:latin typeface="Verdana" pitchFamily="34" charset="0"/>
                </a:defRPr>
              </a:lvl8pPr>
              <a:lvl9pPr marL="3886200" indent="-228600" eaLnBrk="0" fontAlgn="base" hangingPunct="0">
                <a:spcBef>
                  <a:spcPct val="0"/>
                </a:spcBef>
                <a:spcAft>
                  <a:spcPct val="0"/>
                </a:spcAft>
                <a:defRPr sz="3600">
                  <a:solidFill>
                    <a:schemeClr val="tx1"/>
                  </a:solidFill>
                  <a:latin typeface="Verdana" pitchFamily="34" charset="0"/>
                </a:defRPr>
              </a:lvl9pPr>
            </a:lstStyle>
            <a:p>
              <a:pPr eaLnBrk="1" fontAlgn="base" hangingPunct="1">
                <a:spcBef>
                  <a:spcPct val="0"/>
                </a:spcBef>
                <a:spcAft>
                  <a:spcPct val="0"/>
                </a:spcAft>
              </a:pPr>
              <a:endParaRPr lang="fr-FR" altLang="fr-FR" dirty="0" smtClean="0">
                <a:solidFill>
                  <a:srgbClr val="000000"/>
                </a:solidFill>
              </a:endParaRPr>
            </a:p>
          </p:txBody>
        </p:sp>
        <p:sp>
          <p:nvSpPr>
            <p:cNvPr id="7" name="Rectangle 11"/>
            <p:cNvSpPr>
              <a:spLocks noChangeArrowheads="1"/>
            </p:cNvSpPr>
            <p:nvPr userDrawn="1"/>
          </p:nvSpPr>
          <p:spPr bwMode="auto">
            <a:xfrm>
              <a:off x="2925" y="1888"/>
              <a:ext cx="2643" cy="6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Verdana" pitchFamily="34" charset="0"/>
                </a:defRPr>
              </a:lvl1pPr>
              <a:lvl2pPr marL="742950" indent="-285750" eaLnBrk="0" hangingPunct="0">
                <a:defRPr sz="3600">
                  <a:solidFill>
                    <a:schemeClr val="tx1"/>
                  </a:solidFill>
                  <a:latin typeface="Verdana" pitchFamily="34" charset="0"/>
                </a:defRPr>
              </a:lvl2pPr>
              <a:lvl3pPr marL="1143000" indent="-228600" eaLnBrk="0" hangingPunct="0">
                <a:defRPr sz="3600">
                  <a:solidFill>
                    <a:schemeClr val="tx1"/>
                  </a:solidFill>
                  <a:latin typeface="Verdana" pitchFamily="34" charset="0"/>
                </a:defRPr>
              </a:lvl3pPr>
              <a:lvl4pPr marL="1600200" indent="-228600" eaLnBrk="0" hangingPunct="0">
                <a:defRPr sz="3600">
                  <a:solidFill>
                    <a:schemeClr val="tx1"/>
                  </a:solidFill>
                  <a:latin typeface="Verdana" pitchFamily="34" charset="0"/>
                </a:defRPr>
              </a:lvl4pPr>
              <a:lvl5pPr marL="2057400" indent="-228600" eaLnBrk="0" hangingPunct="0">
                <a:defRPr sz="3600">
                  <a:solidFill>
                    <a:schemeClr val="tx1"/>
                  </a:solidFill>
                  <a:latin typeface="Verdana" pitchFamily="34" charset="0"/>
                </a:defRPr>
              </a:lvl5pPr>
              <a:lvl6pPr marL="2514600" indent="-228600" eaLnBrk="0" fontAlgn="base" hangingPunct="0">
                <a:spcBef>
                  <a:spcPct val="0"/>
                </a:spcBef>
                <a:spcAft>
                  <a:spcPct val="0"/>
                </a:spcAft>
                <a:defRPr sz="3600">
                  <a:solidFill>
                    <a:schemeClr val="tx1"/>
                  </a:solidFill>
                  <a:latin typeface="Verdana" pitchFamily="34" charset="0"/>
                </a:defRPr>
              </a:lvl6pPr>
              <a:lvl7pPr marL="2971800" indent="-228600" eaLnBrk="0" fontAlgn="base" hangingPunct="0">
                <a:spcBef>
                  <a:spcPct val="0"/>
                </a:spcBef>
                <a:spcAft>
                  <a:spcPct val="0"/>
                </a:spcAft>
                <a:defRPr sz="3600">
                  <a:solidFill>
                    <a:schemeClr val="tx1"/>
                  </a:solidFill>
                  <a:latin typeface="Verdana" pitchFamily="34" charset="0"/>
                </a:defRPr>
              </a:lvl7pPr>
              <a:lvl8pPr marL="3429000" indent="-228600" eaLnBrk="0" fontAlgn="base" hangingPunct="0">
                <a:spcBef>
                  <a:spcPct val="0"/>
                </a:spcBef>
                <a:spcAft>
                  <a:spcPct val="0"/>
                </a:spcAft>
                <a:defRPr sz="3600">
                  <a:solidFill>
                    <a:schemeClr val="tx1"/>
                  </a:solidFill>
                  <a:latin typeface="Verdana" pitchFamily="34" charset="0"/>
                </a:defRPr>
              </a:lvl8pPr>
              <a:lvl9pPr marL="3886200" indent="-228600" eaLnBrk="0" fontAlgn="base" hangingPunct="0">
                <a:spcBef>
                  <a:spcPct val="0"/>
                </a:spcBef>
                <a:spcAft>
                  <a:spcPct val="0"/>
                </a:spcAft>
                <a:defRPr sz="3600">
                  <a:solidFill>
                    <a:schemeClr val="tx1"/>
                  </a:solidFill>
                  <a:latin typeface="Verdana" pitchFamily="34" charset="0"/>
                </a:defRPr>
              </a:lvl9pPr>
            </a:lstStyle>
            <a:p>
              <a:pPr eaLnBrk="1" fontAlgn="base" hangingPunct="1">
                <a:spcBef>
                  <a:spcPct val="0"/>
                </a:spcBef>
                <a:spcAft>
                  <a:spcPct val="0"/>
                </a:spcAft>
              </a:pPr>
              <a:endParaRPr lang="fr-FR" altLang="fr-FR" dirty="0" smtClean="0">
                <a:solidFill>
                  <a:srgbClr val="000000"/>
                </a:solidFill>
              </a:endParaRPr>
            </a:p>
          </p:txBody>
        </p:sp>
      </p:grpSp>
      <p:sp>
        <p:nvSpPr>
          <p:cNvPr id="17410" name="Rectangle 2"/>
          <p:cNvSpPr>
            <a:spLocks noGrp="1" noChangeArrowheads="1"/>
          </p:cNvSpPr>
          <p:nvPr>
            <p:ph type="ctrTitle"/>
          </p:nvPr>
        </p:nvSpPr>
        <p:spPr>
          <a:xfrm>
            <a:off x="685800" y="685800"/>
            <a:ext cx="7772400" cy="2127250"/>
          </a:xfrm>
        </p:spPr>
        <p:txBody>
          <a:bodyPr/>
          <a:lstStyle>
            <a:lvl1pPr algn="ctr">
              <a:defRPr sz="5800"/>
            </a:lvl1pPr>
          </a:lstStyle>
          <a:p>
            <a:r>
              <a:rPr lang="fr-FR"/>
              <a:t>Cliquez pour modifier le style du titre</a:t>
            </a:r>
          </a:p>
        </p:txBody>
      </p:sp>
      <p:sp>
        <p:nvSpPr>
          <p:cNvPr id="17411"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fr-FR"/>
              <a:t>Cliquez pour modifier le style des sous-titres du masque</a:t>
            </a:r>
          </a:p>
        </p:txBody>
      </p:sp>
      <p:sp>
        <p:nvSpPr>
          <p:cNvPr id="8" name="Rectangle 4"/>
          <p:cNvSpPr>
            <a:spLocks noGrp="1" noChangeArrowheads="1"/>
          </p:cNvSpPr>
          <p:nvPr>
            <p:ph type="dt" sz="half" idx="10"/>
          </p:nvPr>
        </p:nvSpPr>
        <p:spPr/>
        <p:txBody>
          <a:bodyPr/>
          <a:lstStyle>
            <a:lvl1pPr>
              <a:defRPr/>
            </a:lvl1pPr>
          </a:lstStyle>
          <a:p>
            <a:pPr>
              <a:defRPr/>
            </a:pPr>
            <a:fld id="{C5BAB767-73A8-4A16-AD2C-FDF1669281B8}" type="datetime1">
              <a:rPr lang="fr-FR" smtClean="0">
                <a:solidFill>
                  <a:srgbClr val="000000"/>
                </a:solidFill>
              </a:rPr>
              <a:t>02/12/2014</a:t>
            </a:fld>
            <a:endParaRPr lang="fr-FR" dirty="0">
              <a:solidFill>
                <a:srgbClr val="000000"/>
              </a:solidFill>
            </a:endParaRPr>
          </a:p>
        </p:txBody>
      </p:sp>
      <p:sp>
        <p:nvSpPr>
          <p:cNvPr id="9" name="Rectangle 5"/>
          <p:cNvSpPr>
            <a:spLocks noGrp="1" noChangeArrowheads="1"/>
          </p:cNvSpPr>
          <p:nvPr>
            <p:ph type="ftr" sz="quarter" idx="11"/>
          </p:nvPr>
        </p:nvSpPr>
        <p:spPr/>
        <p:txBody>
          <a:bodyPr/>
          <a:lstStyle>
            <a:lvl1pPr>
              <a:defRPr/>
            </a:lvl1pPr>
          </a:lstStyle>
          <a:p>
            <a:pPr>
              <a:defRPr/>
            </a:pPr>
            <a:endParaRPr lang="fr-FR" dirty="0">
              <a:solidFill>
                <a:srgbClr val="000000"/>
              </a:solidFill>
            </a:endParaRPr>
          </a:p>
        </p:txBody>
      </p:sp>
      <p:sp>
        <p:nvSpPr>
          <p:cNvPr id="10" name="Rectangle 6"/>
          <p:cNvSpPr>
            <a:spLocks noGrp="1" noChangeArrowheads="1"/>
          </p:cNvSpPr>
          <p:nvPr>
            <p:ph type="sldNum" sz="quarter" idx="12"/>
          </p:nvPr>
        </p:nvSpPr>
        <p:spPr/>
        <p:txBody>
          <a:bodyPr/>
          <a:lstStyle>
            <a:lvl1pPr>
              <a:defRPr/>
            </a:lvl1pPr>
          </a:lstStyle>
          <a:p>
            <a:pPr>
              <a:defRPr/>
            </a:pPr>
            <a:fld id="{30F6E707-A03A-45B8-90C4-3D74599BA0BF}"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49429477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091A4F3A-0D72-4166-B570-D81402B2A62D}" type="datetime1">
              <a:rPr lang="fr-FR" smtClean="0">
                <a:solidFill>
                  <a:srgbClr val="000000"/>
                </a:solidFill>
              </a:rPr>
              <a:t>02/12/2014</a:t>
            </a:fld>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9E4C3A-9CBF-482F-AF02-53B3CBBFF9A6}"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10782358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fld id="{BDAE1B0F-3F24-4BB4-855D-2B38ACBDDDF1}" type="datetime1">
              <a:rPr lang="fr-FR" smtClean="0">
                <a:solidFill>
                  <a:srgbClr val="000000"/>
                </a:solidFill>
              </a:rPr>
              <a:t>02/12/2014</a:t>
            </a:fld>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5AD388-083B-40AC-91BA-3B61DB389F2D}"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25752828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fld id="{3D9471B9-17C3-49E0-B181-3E270AD4B283}" type="datetime1">
              <a:rPr lang="fr-FR" smtClean="0">
                <a:solidFill>
                  <a:srgbClr val="000000"/>
                </a:solidFill>
              </a:rPr>
              <a:t>02/12/2014</a:t>
            </a:fld>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E1020-CAC1-4063-AED1-D86786BB28A8}"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23554316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fld id="{C8AFDAA9-4488-4614-869F-B950C48C1380}" type="datetime1">
              <a:rPr lang="fr-FR" smtClean="0">
                <a:solidFill>
                  <a:srgbClr val="000000"/>
                </a:solidFill>
              </a:rPr>
              <a:t>02/12/2014</a:t>
            </a:fld>
            <a:endParaRPr lang="fr-FR"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2A31E49-6292-4021-8314-74AA079FF15C}"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418120708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fld id="{BA558B4D-F0CA-42EC-A175-E57821A3332C}" type="datetime1">
              <a:rPr lang="fr-FR" smtClean="0">
                <a:solidFill>
                  <a:srgbClr val="000000"/>
                </a:solidFill>
              </a:rPr>
              <a:t>02/12/2014</a:t>
            </a:fld>
            <a:endParaRPr lang="fr-FR"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44736A2-7C05-4667-861C-C2D73CDFF7FE}"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100653149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3F61880-20C9-4D8E-ACA3-D3CA2DC40929}" type="datetime1">
              <a:rPr lang="fr-FR" smtClean="0">
                <a:solidFill>
                  <a:srgbClr val="000000"/>
                </a:solidFill>
              </a:rPr>
              <a:t>02/12/2014</a:t>
            </a:fld>
            <a:endParaRPr lang="fr-FR"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D78AE6-106C-4CF4-941B-C29E173C642D}"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276677747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8636C96B-C9F8-42CE-92D7-CB91FDFF69E9}" type="datetime1">
              <a:rPr lang="fr-FR" smtClean="0">
                <a:solidFill>
                  <a:srgbClr val="000000"/>
                </a:solidFill>
              </a:rPr>
              <a:t>02/12/2014</a:t>
            </a:fld>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E57A49C-3394-4EA3-8A82-882E404D02D5}"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5198866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315023-4ACA-426B-8663-A8DA95753F20}" type="datetime1">
              <a:rPr lang="fr-FR" smtClean="0"/>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21355404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fld id="{43C5032E-7C5A-484C-ACB7-7B94C5FA96E0}" type="datetime1">
              <a:rPr lang="fr-FR" smtClean="0">
                <a:solidFill>
                  <a:srgbClr val="000000"/>
                </a:solidFill>
              </a:rPr>
              <a:t>02/12/2014</a:t>
            </a:fld>
            <a:endParaRPr lang="fr-FR"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951A92-F6C1-4920-A5F7-37F7BB4DFE3B}"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23645338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68A24D67-AD7E-489F-91B3-98D17A711737}" type="datetime1">
              <a:rPr lang="fr-FR" smtClean="0">
                <a:solidFill>
                  <a:srgbClr val="000000"/>
                </a:solidFill>
              </a:rPr>
              <a:t>02/12/2014</a:t>
            </a:fld>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47D7C3A-7D62-4534-A12C-0404E67F3A5D}"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77250897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fld id="{32691C7D-5456-4BEC-AF58-471C4FD8B4A3}" type="datetime1">
              <a:rPr lang="fr-FR" smtClean="0">
                <a:solidFill>
                  <a:srgbClr val="000000"/>
                </a:solidFill>
              </a:rPr>
              <a:t>02/12/2014</a:t>
            </a:fld>
            <a:endParaRPr lang="fr-FR"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fr-FR"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6A8DC1-043D-414A-B621-D6B1342E58F9}" type="slidenum">
              <a:rPr lang="fr-FR">
                <a:solidFill>
                  <a:srgbClr val="000000"/>
                </a:solidFill>
              </a:rPr>
              <a:pPr>
                <a:defRPr/>
              </a:pPr>
              <a:t>‹#›</a:t>
            </a:fld>
            <a:endParaRPr lang="fr-FR" dirty="0">
              <a:solidFill>
                <a:srgbClr val="000000"/>
              </a:solidFill>
            </a:endParaRPr>
          </a:p>
        </p:txBody>
      </p:sp>
    </p:spTree>
    <p:extLst>
      <p:ext uri="{BB962C8B-B14F-4D97-AF65-F5344CB8AC3E}">
        <p14:creationId xmlns:p14="http://schemas.microsoft.com/office/powerpoint/2010/main" val="384766623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A4F1AAA-C68E-49B7-82DF-C7157D803DE6}" type="datetime1">
              <a:rPr lang="fr-FR" smtClean="0"/>
              <a:t>02/12/2014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76619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B83436-43C9-4B0A-89C1-4C5B86F17E51}" type="datetime1">
              <a:rPr lang="fr-FR" smtClean="0"/>
              <a:t>02/12/2014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22456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F0F64E7-B5A9-4D05-B49D-735DB818AFEE}" type="datetime1">
              <a:rPr lang="fr-FR" smtClean="0"/>
              <a:t>02/12/2014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4116473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D909E54-ABAA-47C4-B12E-C6BCD82270C6}" type="datetime1">
              <a:rPr lang="fr-FR" smtClean="0"/>
              <a:t>02/12/2014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247070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05DF1A-776B-4D9F-BB75-457D8833FF0E}" type="datetime1">
              <a:rPr lang="fr-FR" smtClean="0"/>
              <a:t>02/12/2014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383661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3CC4544-BDF5-414E-9424-DECE15EFF91D}" type="datetime1">
              <a:rPr lang="fr-FR" smtClean="0"/>
              <a:t>02/12/2014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409496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E959AE4-9626-4949-81B3-0B81608AA199}" type="datetime1">
              <a:rPr lang="fr-FR" smtClean="0"/>
              <a:t>02/12/2014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420039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C802BD-367A-40B5-B9A0-6543A2AD3EBC}" type="datetime1">
              <a:rPr lang="fr-FR" smtClean="0"/>
              <a:t>02/12/2014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C9D4E-612E-4A7B-BF8F-9CBD352571D3}" type="slidenum">
              <a:rPr lang="fr-FR" smtClean="0"/>
              <a:pPr/>
              <a:t>‹#›</a:t>
            </a:fld>
            <a:endParaRPr lang="fr-FR" dirty="0"/>
          </a:p>
        </p:txBody>
      </p:sp>
    </p:spTree>
    <p:extLst>
      <p:ext uri="{BB962C8B-B14F-4D97-AF65-F5344CB8AC3E}">
        <p14:creationId xmlns:p14="http://schemas.microsoft.com/office/powerpoint/2010/main" val="1918387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6388"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fontAlgn="base">
              <a:spcBef>
                <a:spcPct val="0"/>
              </a:spcBef>
              <a:spcAft>
                <a:spcPct val="0"/>
              </a:spcAft>
              <a:defRPr/>
            </a:pPr>
            <a:fld id="{9437929C-4393-40B7-8770-3E12F39F637C}" type="datetime1">
              <a:rPr lang="fr-FR" smtClean="0">
                <a:solidFill>
                  <a:srgbClr val="000000"/>
                </a:solidFill>
              </a:rPr>
              <a:t>02/12/2014</a:t>
            </a:fld>
            <a:endParaRPr lang="fr-FR" dirty="0">
              <a:solidFill>
                <a:srgbClr val="000000"/>
              </a:solidFill>
            </a:endParaRPr>
          </a:p>
        </p:txBody>
      </p:sp>
      <p:sp>
        <p:nvSpPr>
          <p:cNvPr id="163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defRPr/>
            </a:pPr>
            <a:endParaRPr lang="fr-FR" dirty="0">
              <a:solidFill>
                <a:srgbClr val="000000"/>
              </a:solidFill>
            </a:endParaRPr>
          </a:p>
        </p:txBody>
      </p:sp>
      <p:sp>
        <p:nvSpPr>
          <p:cNvPr id="16390"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defRPr/>
            </a:pPr>
            <a:fld id="{D776812D-7B83-4568-AA13-3A1AD56E8BA7}" type="slidenum">
              <a:rPr lang="fr-FR">
                <a:solidFill>
                  <a:srgbClr val="000000"/>
                </a:solidFill>
              </a:rPr>
              <a:pPr fontAlgn="base">
                <a:spcBef>
                  <a:spcPct val="0"/>
                </a:spcBef>
                <a:spcAft>
                  <a:spcPct val="0"/>
                </a:spcAft>
                <a:defRPr/>
              </a:pPr>
              <a:t>‹#›</a:t>
            </a:fld>
            <a:endParaRPr lang="fr-FR" dirty="0">
              <a:solidFill>
                <a:srgbClr val="000000"/>
              </a:solidFill>
            </a:endParaRPr>
          </a:p>
        </p:txBody>
      </p:sp>
      <p:sp>
        <p:nvSpPr>
          <p:cNvPr id="1031" name="Line 8"/>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3600" dirty="0" smtClean="0">
              <a:solidFill>
                <a:srgbClr val="000000"/>
              </a:solidFill>
            </a:endParaRPr>
          </a:p>
        </p:txBody>
      </p:sp>
      <p:grpSp>
        <p:nvGrpSpPr>
          <p:cNvPr id="1032" name="Group 12"/>
          <p:cNvGrpSpPr>
            <a:grpSpLocks/>
          </p:cNvGrpSpPr>
          <p:nvPr userDrawn="1"/>
        </p:nvGrpSpPr>
        <p:grpSpPr bwMode="auto">
          <a:xfrm>
            <a:off x="0" y="0"/>
            <a:ext cx="223838" cy="6858000"/>
            <a:chOff x="0" y="0"/>
            <a:chExt cx="141" cy="4320"/>
          </a:xfrm>
        </p:grpSpPr>
        <p:sp>
          <p:nvSpPr>
            <p:cNvPr id="1033" name="Rectangle 7"/>
            <p:cNvSpPr>
              <a:spLocks noChangeArrowheads="1"/>
            </p:cNvSpPr>
            <p:nvPr/>
          </p:nvSpPr>
          <p:spPr bwMode="auto">
            <a:xfrm>
              <a:off x="0" y="0"/>
              <a:ext cx="141" cy="2115"/>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Verdana" pitchFamily="34" charset="0"/>
                </a:defRPr>
              </a:lvl1pPr>
              <a:lvl2pPr marL="742950" indent="-285750" eaLnBrk="0" hangingPunct="0">
                <a:defRPr sz="3600">
                  <a:solidFill>
                    <a:schemeClr val="tx1"/>
                  </a:solidFill>
                  <a:latin typeface="Verdana" pitchFamily="34" charset="0"/>
                </a:defRPr>
              </a:lvl2pPr>
              <a:lvl3pPr marL="1143000" indent="-228600" eaLnBrk="0" hangingPunct="0">
                <a:defRPr sz="3600">
                  <a:solidFill>
                    <a:schemeClr val="tx1"/>
                  </a:solidFill>
                  <a:latin typeface="Verdana" pitchFamily="34" charset="0"/>
                </a:defRPr>
              </a:lvl3pPr>
              <a:lvl4pPr marL="1600200" indent="-228600" eaLnBrk="0" hangingPunct="0">
                <a:defRPr sz="3600">
                  <a:solidFill>
                    <a:schemeClr val="tx1"/>
                  </a:solidFill>
                  <a:latin typeface="Verdana" pitchFamily="34" charset="0"/>
                </a:defRPr>
              </a:lvl4pPr>
              <a:lvl5pPr marL="2057400" indent="-228600" eaLnBrk="0" hangingPunct="0">
                <a:defRPr sz="3600">
                  <a:solidFill>
                    <a:schemeClr val="tx1"/>
                  </a:solidFill>
                  <a:latin typeface="Verdana" pitchFamily="34" charset="0"/>
                </a:defRPr>
              </a:lvl5pPr>
              <a:lvl6pPr marL="2514600" indent="-228600" eaLnBrk="0" fontAlgn="base" hangingPunct="0">
                <a:spcBef>
                  <a:spcPct val="0"/>
                </a:spcBef>
                <a:spcAft>
                  <a:spcPct val="0"/>
                </a:spcAft>
                <a:defRPr sz="3600">
                  <a:solidFill>
                    <a:schemeClr val="tx1"/>
                  </a:solidFill>
                  <a:latin typeface="Verdana" pitchFamily="34" charset="0"/>
                </a:defRPr>
              </a:lvl6pPr>
              <a:lvl7pPr marL="2971800" indent="-228600" eaLnBrk="0" fontAlgn="base" hangingPunct="0">
                <a:spcBef>
                  <a:spcPct val="0"/>
                </a:spcBef>
                <a:spcAft>
                  <a:spcPct val="0"/>
                </a:spcAft>
                <a:defRPr sz="3600">
                  <a:solidFill>
                    <a:schemeClr val="tx1"/>
                  </a:solidFill>
                  <a:latin typeface="Verdana" pitchFamily="34" charset="0"/>
                </a:defRPr>
              </a:lvl7pPr>
              <a:lvl8pPr marL="3429000" indent="-228600" eaLnBrk="0" fontAlgn="base" hangingPunct="0">
                <a:spcBef>
                  <a:spcPct val="0"/>
                </a:spcBef>
                <a:spcAft>
                  <a:spcPct val="0"/>
                </a:spcAft>
                <a:defRPr sz="3600">
                  <a:solidFill>
                    <a:schemeClr val="tx1"/>
                  </a:solidFill>
                  <a:latin typeface="Verdana" pitchFamily="34" charset="0"/>
                </a:defRPr>
              </a:lvl8pPr>
              <a:lvl9pPr marL="3886200" indent="-228600" eaLnBrk="0" fontAlgn="base" hangingPunct="0">
                <a:spcBef>
                  <a:spcPct val="0"/>
                </a:spcBef>
                <a:spcAft>
                  <a:spcPct val="0"/>
                </a:spcAft>
                <a:defRPr sz="3600">
                  <a:solidFill>
                    <a:schemeClr val="tx1"/>
                  </a:solidFill>
                  <a:latin typeface="Verdana" pitchFamily="34" charset="0"/>
                </a:defRPr>
              </a:lvl9pPr>
            </a:lstStyle>
            <a:p>
              <a:pPr algn="ctr" eaLnBrk="1" fontAlgn="base" hangingPunct="1">
                <a:spcBef>
                  <a:spcPct val="0"/>
                </a:spcBef>
                <a:spcAft>
                  <a:spcPct val="0"/>
                </a:spcAft>
              </a:pPr>
              <a:endParaRPr lang="fr-FR" altLang="fr-FR" sz="2400" dirty="0" smtClean="0">
                <a:solidFill>
                  <a:srgbClr val="000000"/>
                </a:solidFill>
                <a:latin typeface="Times New Roman" pitchFamily="18" charset="0"/>
              </a:endParaRPr>
            </a:p>
          </p:txBody>
        </p:sp>
        <p:sp>
          <p:nvSpPr>
            <p:cNvPr id="1034" name="Rectangle 10"/>
            <p:cNvSpPr>
              <a:spLocks noChangeArrowheads="1"/>
            </p:cNvSpPr>
            <p:nvPr/>
          </p:nvSpPr>
          <p:spPr bwMode="auto">
            <a:xfrm>
              <a:off x="0" y="2115"/>
              <a:ext cx="68" cy="2205"/>
            </a:xfrm>
            <a:prstGeom prst="rect">
              <a:avLst/>
            </a:prstGeom>
            <a:solidFill>
              <a:srgbClr val="FFFA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Verdana" pitchFamily="34" charset="0"/>
                </a:defRPr>
              </a:lvl1pPr>
              <a:lvl2pPr marL="742950" indent="-285750" eaLnBrk="0" hangingPunct="0">
                <a:defRPr sz="3600">
                  <a:solidFill>
                    <a:schemeClr val="tx1"/>
                  </a:solidFill>
                  <a:latin typeface="Verdana" pitchFamily="34" charset="0"/>
                </a:defRPr>
              </a:lvl2pPr>
              <a:lvl3pPr marL="1143000" indent="-228600" eaLnBrk="0" hangingPunct="0">
                <a:defRPr sz="3600">
                  <a:solidFill>
                    <a:schemeClr val="tx1"/>
                  </a:solidFill>
                  <a:latin typeface="Verdana" pitchFamily="34" charset="0"/>
                </a:defRPr>
              </a:lvl3pPr>
              <a:lvl4pPr marL="1600200" indent="-228600" eaLnBrk="0" hangingPunct="0">
                <a:defRPr sz="3600">
                  <a:solidFill>
                    <a:schemeClr val="tx1"/>
                  </a:solidFill>
                  <a:latin typeface="Verdana" pitchFamily="34" charset="0"/>
                </a:defRPr>
              </a:lvl4pPr>
              <a:lvl5pPr marL="2057400" indent="-228600" eaLnBrk="0" hangingPunct="0">
                <a:defRPr sz="3600">
                  <a:solidFill>
                    <a:schemeClr val="tx1"/>
                  </a:solidFill>
                  <a:latin typeface="Verdana" pitchFamily="34" charset="0"/>
                </a:defRPr>
              </a:lvl5pPr>
              <a:lvl6pPr marL="2514600" indent="-228600" eaLnBrk="0" fontAlgn="base" hangingPunct="0">
                <a:spcBef>
                  <a:spcPct val="0"/>
                </a:spcBef>
                <a:spcAft>
                  <a:spcPct val="0"/>
                </a:spcAft>
                <a:defRPr sz="3600">
                  <a:solidFill>
                    <a:schemeClr val="tx1"/>
                  </a:solidFill>
                  <a:latin typeface="Verdana" pitchFamily="34" charset="0"/>
                </a:defRPr>
              </a:lvl6pPr>
              <a:lvl7pPr marL="2971800" indent="-228600" eaLnBrk="0" fontAlgn="base" hangingPunct="0">
                <a:spcBef>
                  <a:spcPct val="0"/>
                </a:spcBef>
                <a:spcAft>
                  <a:spcPct val="0"/>
                </a:spcAft>
                <a:defRPr sz="3600">
                  <a:solidFill>
                    <a:schemeClr val="tx1"/>
                  </a:solidFill>
                  <a:latin typeface="Verdana" pitchFamily="34" charset="0"/>
                </a:defRPr>
              </a:lvl7pPr>
              <a:lvl8pPr marL="3429000" indent="-228600" eaLnBrk="0" fontAlgn="base" hangingPunct="0">
                <a:spcBef>
                  <a:spcPct val="0"/>
                </a:spcBef>
                <a:spcAft>
                  <a:spcPct val="0"/>
                </a:spcAft>
                <a:defRPr sz="3600">
                  <a:solidFill>
                    <a:schemeClr val="tx1"/>
                  </a:solidFill>
                  <a:latin typeface="Verdana" pitchFamily="34" charset="0"/>
                </a:defRPr>
              </a:lvl8pPr>
              <a:lvl9pPr marL="3886200" indent="-228600" eaLnBrk="0" fontAlgn="base" hangingPunct="0">
                <a:spcBef>
                  <a:spcPct val="0"/>
                </a:spcBef>
                <a:spcAft>
                  <a:spcPct val="0"/>
                </a:spcAft>
                <a:defRPr sz="3600">
                  <a:solidFill>
                    <a:schemeClr val="tx1"/>
                  </a:solidFill>
                  <a:latin typeface="Verdana" pitchFamily="34" charset="0"/>
                </a:defRPr>
              </a:lvl9pPr>
            </a:lstStyle>
            <a:p>
              <a:pPr algn="ctr" eaLnBrk="1" fontAlgn="base" hangingPunct="1">
                <a:spcBef>
                  <a:spcPct val="0"/>
                </a:spcBef>
                <a:spcAft>
                  <a:spcPct val="0"/>
                </a:spcAft>
              </a:pPr>
              <a:endParaRPr lang="fr-FR" altLang="fr-FR" sz="2400" dirty="0" smtClean="0">
                <a:solidFill>
                  <a:srgbClr val="000000"/>
                </a:solidFill>
                <a:latin typeface="Times New Roman" pitchFamily="18" charset="0"/>
              </a:endParaRPr>
            </a:p>
          </p:txBody>
        </p:sp>
        <p:sp>
          <p:nvSpPr>
            <p:cNvPr id="1035" name="Rectangle 11"/>
            <p:cNvSpPr>
              <a:spLocks noChangeArrowheads="1"/>
            </p:cNvSpPr>
            <p:nvPr userDrawn="1"/>
          </p:nvSpPr>
          <p:spPr bwMode="auto">
            <a:xfrm>
              <a:off x="68" y="2115"/>
              <a:ext cx="68" cy="22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600">
                  <a:solidFill>
                    <a:schemeClr val="tx1"/>
                  </a:solidFill>
                  <a:latin typeface="Verdana" pitchFamily="34" charset="0"/>
                </a:defRPr>
              </a:lvl1pPr>
              <a:lvl2pPr marL="742950" indent="-285750" eaLnBrk="0" hangingPunct="0">
                <a:defRPr sz="3600">
                  <a:solidFill>
                    <a:schemeClr val="tx1"/>
                  </a:solidFill>
                  <a:latin typeface="Verdana" pitchFamily="34" charset="0"/>
                </a:defRPr>
              </a:lvl2pPr>
              <a:lvl3pPr marL="1143000" indent="-228600" eaLnBrk="0" hangingPunct="0">
                <a:defRPr sz="3600">
                  <a:solidFill>
                    <a:schemeClr val="tx1"/>
                  </a:solidFill>
                  <a:latin typeface="Verdana" pitchFamily="34" charset="0"/>
                </a:defRPr>
              </a:lvl3pPr>
              <a:lvl4pPr marL="1600200" indent="-228600" eaLnBrk="0" hangingPunct="0">
                <a:defRPr sz="3600">
                  <a:solidFill>
                    <a:schemeClr val="tx1"/>
                  </a:solidFill>
                  <a:latin typeface="Verdana" pitchFamily="34" charset="0"/>
                </a:defRPr>
              </a:lvl4pPr>
              <a:lvl5pPr marL="2057400" indent="-228600" eaLnBrk="0" hangingPunct="0">
                <a:defRPr sz="3600">
                  <a:solidFill>
                    <a:schemeClr val="tx1"/>
                  </a:solidFill>
                  <a:latin typeface="Verdana" pitchFamily="34" charset="0"/>
                </a:defRPr>
              </a:lvl5pPr>
              <a:lvl6pPr marL="2514600" indent="-228600" eaLnBrk="0" fontAlgn="base" hangingPunct="0">
                <a:spcBef>
                  <a:spcPct val="0"/>
                </a:spcBef>
                <a:spcAft>
                  <a:spcPct val="0"/>
                </a:spcAft>
                <a:defRPr sz="3600">
                  <a:solidFill>
                    <a:schemeClr val="tx1"/>
                  </a:solidFill>
                  <a:latin typeface="Verdana" pitchFamily="34" charset="0"/>
                </a:defRPr>
              </a:lvl6pPr>
              <a:lvl7pPr marL="2971800" indent="-228600" eaLnBrk="0" fontAlgn="base" hangingPunct="0">
                <a:spcBef>
                  <a:spcPct val="0"/>
                </a:spcBef>
                <a:spcAft>
                  <a:spcPct val="0"/>
                </a:spcAft>
                <a:defRPr sz="3600">
                  <a:solidFill>
                    <a:schemeClr val="tx1"/>
                  </a:solidFill>
                  <a:latin typeface="Verdana" pitchFamily="34" charset="0"/>
                </a:defRPr>
              </a:lvl7pPr>
              <a:lvl8pPr marL="3429000" indent="-228600" eaLnBrk="0" fontAlgn="base" hangingPunct="0">
                <a:spcBef>
                  <a:spcPct val="0"/>
                </a:spcBef>
                <a:spcAft>
                  <a:spcPct val="0"/>
                </a:spcAft>
                <a:defRPr sz="3600">
                  <a:solidFill>
                    <a:schemeClr val="tx1"/>
                  </a:solidFill>
                  <a:latin typeface="Verdana" pitchFamily="34" charset="0"/>
                </a:defRPr>
              </a:lvl8pPr>
              <a:lvl9pPr marL="3886200" indent="-228600" eaLnBrk="0" fontAlgn="base" hangingPunct="0">
                <a:spcBef>
                  <a:spcPct val="0"/>
                </a:spcBef>
                <a:spcAft>
                  <a:spcPct val="0"/>
                </a:spcAft>
                <a:defRPr sz="3600">
                  <a:solidFill>
                    <a:schemeClr val="tx1"/>
                  </a:solidFill>
                  <a:latin typeface="Verdana" pitchFamily="34" charset="0"/>
                </a:defRPr>
              </a:lvl9pPr>
            </a:lstStyle>
            <a:p>
              <a:pPr algn="ctr" eaLnBrk="1" fontAlgn="base" hangingPunct="1">
                <a:spcBef>
                  <a:spcPct val="0"/>
                </a:spcBef>
                <a:spcAft>
                  <a:spcPct val="0"/>
                </a:spcAft>
              </a:pPr>
              <a:endParaRPr lang="fr-FR" altLang="fr-FR" sz="2400" dirty="0" smtClean="0">
                <a:solidFill>
                  <a:srgbClr val="000000"/>
                </a:solidFill>
                <a:latin typeface="Times New Roman" pitchFamily="18" charset="0"/>
              </a:endParaRPr>
            </a:p>
          </p:txBody>
        </p:sp>
      </p:grpSp>
    </p:spTree>
    <p:extLst>
      <p:ext uri="{BB962C8B-B14F-4D97-AF65-F5344CB8AC3E}">
        <p14:creationId xmlns:p14="http://schemas.microsoft.com/office/powerpoint/2010/main" val="3174156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eninfbr.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288" y="692150"/>
            <a:ext cx="8248650" cy="1022350"/>
          </a:xfrm>
        </p:spPr>
        <p:txBody>
          <a:bodyPr/>
          <a:lstStyle/>
          <a:p>
            <a:pPr eaLnBrk="1" hangingPunct="1"/>
            <a:r>
              <a:rPr lang="fr-FR" altLang="fr-FR" sz="3200" b="1" dirty="0" smtClean="0"/>
              <a:t>REPUBLIC OF BENIN</a:t>
            </a:r>
            <a:br>
              <a:rPr lang="fr-FR" altLang="fr-FR" sz="3200" b="1" dirty="0" smtClean="0"/>
            </a:br>
            <a:r>
              <a:rPr lang="fr-FR" altLang="fr-FR" sz="3200" b="1" dirty="0" smtClean="0"/>
              <a:t>------------</a:t>
            </a:r>
            <a:br>
              <a:rPr lang="fr-FR" altLang="fr-FR" sz="3200" b="1" dirty="0" smtClean="0"/>
            </a:br>
            <a:r>
              <a:rPr lang="fr-FR" altLang="fr-FR" sz="2400" b="1" dirty="0" smtClean="0"/>
              <a:t>Fraternity- Justice- Work</a:t>
            </a:r>
            <a:br>
              <a:rPr lang="fr-FR" altLang="fr-FR" sz="2400" b="1" dirty="0" smtClean="0"/>
            </a:br>
            <a:r>
              <a:rPr lang="fr-FR" altLang="fr-FR" sz="2400" b="1" dirty="0" smtClean="0"/>
              <a:t>------------</a:t>
            </a:r>
          </a:p>
        </p:txBody>
      </p:sp>
      <p:sp>
        <p:nvSpPr>
          <p:cNvPr id="3075" name="Rectangle 3"/>
          <p:cNvSpPr>
            <a:spLocks noGrp="1" noChangeArrowheads="1"/>
          </p:cNvSpPr>
          <p:nvPr>
            <p:ph type="subTitle" idx="1"/>
          </p:nvPr>
        </p:nvSpPr>
        <p:spPr>
          <a:xfrm>
            <a:off x="214313" y="3071813"/>
            <a:ext cx="8786812" cy="1509315"/>
          </a:xfrm>
        </p:spPr>
        <p:txBody>
          <a:bodyPr/>
          <a:lstStyle/>
          <a:p>
            <a:r>
              <a:rPr lang="en-GB" sz="2800" dirty="0" smtClean="0"/>
              <a:t>Is the development of Performance-Based Funding (PBF) in Benin helping to make international cooperation more effective?</a:t>
            </a:r>
            <a:r>
              <a:rPr lang="en-GB" altLang="fr-FR" sz="2000" b="1" dirty="0" smtClean="0"/>
              <a:t> </a:t>
            </a:r>
          </a:p>
          <a:p>
            <a:endParaRPr lang="fr-FR" altLang="fr-FR" sz="2000" b="1" i="1" dirty="0" smtClean="0"/>
          </a:p>
          <a:p>
            <a:pPr eaLnBrk="1" hangingPunct="1"/>
            <a:endParaRPr lang="fr-FR" altLang="fr-FR" sz="2400" dirty="0" smtClean="0">
              <a:solidFill>
                <a:srgbClr val="FF0000"/>
              </a:solidFill>
            </a:endParaRPr>
          </a:p>
        </p:txBody>
      </p:sp>
      <p:sp>
        <p:nvSpPr>
          <p:cNvPr id="4" name="Rectangle 2"/>
          <p:cNvSpPr txBox="1">
            <a:spLocks noChangeArrowheads="1"/>
          </p:cNvSpPr>
          <p:nvPr/>
        </p:nvSpPr>
        <p:spPr bwMode="auto">
          <a:xfrm>
            <a:off x="428625" y="1714500"/>
            <a:ext cx="7643813" cy="500063"/>
          </a:xfrm>
          <a:prstGeom prst="rect">
            <a:avLst/>
          </a:prstGeom>
          <a:noFill/>
          <a:ln w="9525">
            <a:noFill/>
            <a:miter lim="800000"/>
            <a:headEnd/>
            <a:tailEnd/>
          </a:ln>
        </p:spPr>
        <p:txBody>
          <a:bodyPr anchor="b"/>
          <a:lstStyle/>
          <a:p>
            <a:pPr algn="ctr" fontAlgn="base">
              <a:spcBef>
                <a:spcPct val="0"/>
              </a:spcBef>
              <a:spcAft>
                <a:spcPct val="0"/>
              </a:spcAft>
              <a:defRPr/>
            </a:pPr>
            <a:r>
              <a:rPr lang="fr-FR" sz="2000" b="1" kern="0" dirty="0" smtClean="0">
                <a:solidFill>
                  <a:srgbClr val="666699"/>
                </a:solidFill>
                <a:latin typeface="Garamond"/>
              </a:rPr>
              <a:t>MINISTRY OF HEALTH</a:t>
            </a:r>
            <a:endParaRPr lang="fr-FR" sz="2000" b="1" kern="0" dirty="0">
              <a:solidFill>
                <a:srgbClr val="666699"/>
              </a:solidFill>
              <a:latin typeface="Garamond"/>
            </a:endParaRPr>
          </a:p>
        </p:txBody>
      </p:sp>
      <p:sp>
        <p:nvSpPr>
          <p:cNvPr id="3" name="ZoneTexte 2"/>
          <p:cNvSpPr txBox="1"/>
          <p:nvPr/>
        </p:nvSpPr>
        <p:spPr>
          <a:xfrm>
            <a:off x="179512" y="5157192"/>
            <a:ext cx="8784976" cy="1015663"/>
          </a:xfrm>
          <a:prstGeom prst="rect">
            <a:avLst/>
          </a:prstGeom>
          <a:noFill/>
        </p:spPr>
        <p:txBody>
          <a:bodyPr wrap="square" rtlCol="0">
            <a:spAutoFit/>
          </a:bodyPr>
          <a:lstStyle/>
          <a:p>
            <a:pPr algn="ctr"/>
            <a:r>
              <a:rPr lang="fr-FR" sz="1400" b="1" dirty="0" smtClean="0">
                <a:solidFill>
                  <a:srgbClr val="FF0000"/>
                </a:solidFill>
              </a:rPr>
              <a:t>5</a:t>
            </a:r>
            <a:r>
              <a:rPr lang="fr-FR" sz="1400" b="1" baseline="30000" dirty="0" smtClean="0">
                <a:solidFill>
                  <a:srgbClr val="FF0000"/>
                </a:solidFill>
              </a:rPr>
              <a:t>e</a:t>
            </a:r>
            <a:r>
              <a:rPr lang="fr-FR" sz="1400" b="1" dirty="0" smtClean="0">
                <a:solidFill>
                  <a:srgbClr val="FF0000"/>
                </a:solidFill>
              </a:rPr>
              <a:t> réunion IHP+ des équipes chargées du secteur de la santé dans les pays</a:t>
            </a:r>
          </a:p>
          <a:p>
            <a:pPr algn="ctr"/>
            <a:r>
              <a:rPr lang="fr-CH" sz="1400" b="1" dirty="0" smtClean="0">
                <a:solidFill>
                  <a:srgbClr val="FF0000"/>
                </a:solidFill>
              </a:rPr>
              <a:t>                      2-5 décembre 2014</a:t>
            </a:r>
            <a:endParaRPr lang="fr-FR" sz="1400" b="1" dirty="0" smtClean="0">
              <a:solidFill>
                <a:srgbClr val="FF0000"/>
              </a:solidFill>
            </a:endParaRPr>
          </a:p>
          <a:p>
            <a:pPr algn="ctr"/>
            <a:r>
              <a:rPr lang="fr-CH" sz="1400" b="1" dirty="0" smtClean="0">
                <a:solidFill>
                  <a:srgbClr val="FF0000"/>
                </a:solidFill>
              </a:rPr>
              <a:t>                     Sokha Angkor Resort, Siem Reap, Cambodia</a:t>
            </a:r>
            <a:endParaRPr lang="fr-FR" sz="1400" dirty="0" smtClean="0">
              <a:solidFill>
                <a:srgbClr val="FF0000"/>
              </a:solidFill>
            </a:endParaRPr>
          </a:p>
          <a:p>
            <a:endParaRPr lang="fr-FR" dirty="0"/>
          </a:p>
        </p:txBody>
      </p:sp>
      <p:sp>
        <p:nvSpPr>
          <p:cNvPr id="2" name="Slide Number Placeholder 1"/>
          <p:cNvSpPr>
            <a:spLocks noGrp="1"/>
          </p:cNvSpPr>
          <p:nvPr>
            <p:ph type="sldNum" sz="quarter" idx="12"/>
          </p:nvPr>
        </p:nvSpPr>
        <p:spPr/>
        <p:txBody>
          <a:bodyPr/>
          <a:lstStyle/>
          <a:p>
            <a:pPr>
              <a:defRPr/>
            </a:pPr>
            <a:fld id="{30F6E707-A03A-45B8-90C4-3D74599BA0BF}" type="slidenum">
              <a:rPr lang="fr-FR" smtClean="0">
                <a:solidFill>
                  <a:srgbClr val="000000"/>
                </a:solidFill>
              </a:rPr>
              <a:pPr>
                <a:defRPr/>
              </a:pPr>
              <a:t>1</a:t>
            </a:fld>
            <a:endParaRPr lang="fr-FR" dirty="0">
              <a:solidFill>
                <a:srgbClr val="000000"/>
              </a:solidFill>
            </a:endParaRPr>
          </a:p>
        </p:txBody>
      </p:sp>
    </p:spTree>
    <p:extLst>
      <p:ext uri="{BB962C8B-B14F-4D97-AF65-F5344CB8AC3E}">
        <p14:creationId xmlns:p14="http://schemas.microsoft.com/office/powerpoint/2010/main" val="398374361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a:ln w="76200">
            <a:solidFill>
              <a:srgbClr val="00B050"/>
            </a:solidFill>
          </a:ln>
        </p:spPr>
        <p:txBody>
          <a:bodyPr>
            <a:normAutofit/>
          </a:bodyPr>
          <a:lstStyle/>
          <a:p>
            <a:r>
              <a:rPr lang="en-GB" altLang="fr-FR" dirty="0" smtClean="0"/>
              <a:t>Five key questions to be answered</a:t>
            </a:r>
            <a:endParaRPr lang="en-GB" dirty="0"/>
          </a:p>
        </p:txBody>
      </p:sp>
      <p:sp>
        <p:nvSpPr>
          <p:cNvPr id="3" name="Espace réservé du contenu 2"/>
          <p:cNvSpPr>
            <a:spLocks noGrp="1"/>
          </p:cNvSpPr>
          <p:nvPr>
            <p:ph idx="1"/>
          </p:nvPr>
        </p:nvSpPr>
        <p:spPr>
          <a:xfrm>
            <a:off x="251520" y="1196752"/>
            <a:ext cx="8579296" cy="5472608"/>
          </a:xfrm>
          <a:ln w="76200">
            <a:solidFill>
              <a:srgbClr val="0070C0"/>
            </a:solidFill>
          </a:ln>
        </p:spPr>
        <p:txBody>
          <a:bodyPr>
            <a:noAutofit/>
          </a:bodyPr>
          <a:lstStyle/>
          <a:p>
            <a:pPr marL="457200" indent="-457200" algn="just">
              <a:buFont typeface="+mj-lt"/>
              <a:buAutoNum type="arabicPeriod"/>
            </a:pPr>
            <a:r>
              <a:rPr lang="en-GB" sz="2400" dirty="0" smtClean="0"/>
              <a:t>Which development partners are granting or intend to grant PBF in Benin?</a:t>
            </a:r>
          </a:p>
          <a:p>
            <a:pPr marL="457200" indent="-457200" algn="just">
              <a:buFont typeface="+mj-lt"/>
              <a:buAutoNum type="arabicPeriod"/>
            </a:pPr>
            <a:r>
              <a:rPr lang="en-GB" sz="2400" dirty="0" smtClean="0"/>
              <a:t>Do they use the same indicators and targets to measure performance and the same system of preparing reports? Are these indicators and targets drawn from your national health plan?</a:t>
            </a:r>
          </a:p>
          <a:p>
            <a:pPr marL="457200" indent="-457200" algn="just">
              <a:buFont typeface="+mj-lt"/>
              <a:buAutoNum type="arabicPeriod"/>
            </a:pPr>
            <a:r>
              <a:rPr lang="en-GB" sz="2400" dirty="0" smtClean="0"/>
              <a:t>How did you get the World Bank, the Global Fund and GAVI to use the same PBF methods and indicators?</a:t>
            </a:r>
          </a:p>
          <a:p>
            <a:pPr marL="457200" indent="-457200" algn="just">
              <a:buFont typeface="+mj-lt"/>
              <a:buAutoNum type="arabicPeriod"/>
            </a:pPr>
            <a:r>
              <a:rPr lang="en-GB" sz="2400" dirty="0" smtClean="0"/>
              <a:t>Is PBF helping to harmonise international support and make it more effective?</a:t>
            </a:r>
          </a:p>
          <a:p>
            <a:pPr marL="457200" indent="-457200" algn="just">
              <a:buFont typeface="+mj-lt"/>
              <a:buAutoNum type="arabicPeriod"/>
            </a:pPr>
            <a:r>
              <a:rPr lang="en-GB" sz="2400" dirty="0" smtClean="0"/>
              <a:t>What barriers does PBF represent for effective cooperation? For example, if there are multiple verification systems, is managing them a burden?  </a:t>
            </a:r>
          </a:p>
          <a:p>
            <a:pPr marL="457200" indent="-457200" algn="just">
              <a:buNone/>
            </a:pPr>
            <a:r>
              <a:rPr lang="en-GB" sz="2400" dirty="0" smtClean="0"/>
              <a:t/>
            </a:r>
            <a:br>
              <a:rPr lang="en-GB" sz="2400" dirty="0" smtClean="0"/>
            </a:br>
            <a:r>
              <a:rPr lang="fr-FR" sz="1400" dirty="0"/>
              <a:t/>
            </a:r>
            <a:br>
              <a:rPr lang="fr-FR" sz="1400" dirty="0"/>
            </a:br>
            <a:endParaRPr lang="fr-FR" sz="1400" dirty="0" smtClean="0"/>
          </a:p>
          <a:p>
            <a:pPr algn="just"/>
            <a:endParaRPr lang="fr-FR" sz="1400" dirty="0" smtClean="0"/>
          </a:p>
          <a:p>
            <a:pPr algn="just"/>
            <a:endParaRPr lang="fr-FR" sz="1400" dirty="0"/>
          </a:p>
        </p:txBody>
      </p:sp>
      <p:sp>
        <p:nvSpPr>
          <p:cNvPr id="4" name="Slide Number Placeholder 3"/>
          <p:cNvSpPr>
            <a:spLocks noGrp="1"/>
          </p:cNvSpPr>
          <p:nvPr>
            <p:ph type="sldNum" sz="quarter" idx="12"/>
          </p:nvPr>
        </p:nvSpPr>
        <p:spPr/>
        <p:txBody>
          <a:bodyPr/>
          <a:lstStyle/>
          <a:p>
            <a:fld id="{E01C9D4E-612E-4A7B-BF8F-9CBD352571D3}" type="slidenum">
              <a:rPr lang="fr-FR" smtClean="0"/>
              <a:pPr/>
              <a:t>2</a:t>
            </a:fld>
            <a:endParaRPr lang="fr-FR" dirty="0"/>
          </a:p>
        </p:txBody>
      </p:sp>
    </p:spTree>
    <p:extLst>
      <p:ext uri="{BB962C8B-B14F-4D97-AF65-F5344CB8AC3E}">
        <p14:creationId xmlns:p14="http://schemas.microsoft.com/office/powerpoint/2010/main" val="2508369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517632" cy="1224136"/>
          </a:xfrm>
          <a:ln w="76200">
            <a:solidFill>
              <a:srgbClr val="00B050"/>
            </a:solidFill>
          </a:ln>
        </p:spPr>
        <p:txBody>
          <a:bodyPr>
            <a:noAutofit/>
          </a:bodyPr>
          <a:lstStyle/>
          <a:p>
            <a:r>
              <a:rPr lang="fr-FR" sz="2800" dirty="0" smtClean="0"/>
              <a:t/>
            </a:r>
            <a:br>
              <a:rPr lang="fr-FR" sz="2800" dirty="0" smtClean="0"/>
            </a:br>
            <a:r>
              <a:rPr lang="fr-FR" sz="2800" dirty="0"/>
              <a:t/>
            </a:r>
            <a:br>
              <a:rPr lang="fr-FR" sz="2800" dirty="0"/>
            </a:br>
            <a:r>
              <a:rPr lang="fr-FR" sz="2800" dirty="0" smtClean="0"/>
              <a:t>1. </a:t>
            </a:r>
            <a:r>
              <a:rPr lang="fr-FR" sz="2800" b="1" dirty="0" smtClean="0"/>
              <a:t>Which development partners are granting or intend to grant PBF in Benin</a:t>
            </a:r>
            <a:r>
              <a:rPr lang="fr-FR" sz="3600" dirty="0"/>
              <a:t/>
            </a:r>
            <a:br>
              <a:rPr lang="fr-FR" sz="3600" dirty="0"/>
            </a:br>
            <a:endParaRPr lang="fr-FR" sz="3600" dirty="0"/>
          </a:p>
        </p:txBody>
      </p:sp>
      <p:pic>
        <p:nvPicPr>
          <p:cNvPr id="1026" name="Picture 2" descr="C:\Users\DAPP MS\Desktop\IHP+_20_11_2014\PTF au Bénin\Carte 02.jpeg"/>
          <p:cNvPicPr>
            <a:picLocks noGrp="1" noChangeAspect="1" noChangeArrowheads="1"/>
          </p:cNvPicPr>
          <p:nvPr>
            <p:ph idx="1"/>
          </p:nvPr>
        </p:nvPicPr>
        <p:blipFill>
          <a:blip r:embed="rId3" cstate="print"/>
          <a:srcRect/>
          <a:stretch>
            <a:fillRect/>
          </a:stretch>
        </p:blipFill>
        <p:spPr bwMode="auto">
          <a:xfrm>
            <a:off x="285720" y="1557338"/>
            <a:ext cx="3566200" cy="5040312"/>
          </a:xfrm>
          <a:prstGeom prst="rect">
            <a:avLst/>
          </a:prstGeom>
          <a:noFill/>
          <a:ln w="76200">
            <a:solidFill>
              <a:srgbClr val="0070C0"/>
            </a:solidFill>
          </a:ln>
        </p:spPr>
      </p:pic>
      <p:sp>
        <p:nvSpPr>
          <p:cNvPr id="3" name="ZoneTexte 2"/>
          <p:cNvSpPr txBox="1"/>
          <p:nvPr/>
        </p:nvSpPr>
        <p:spPr>
          <a:xfrm>
            <a:off x="4283968" y="1772816"/>
            <a:ext cx="4536504" cy="4493538"/>
          </a:xfrm>
          <a:prstGeom prst="rect">
            <a:avLst/>
          </a:prstGeom>
          <a:noFill/>
        </p:spPr>
        <p:txBody>
          <a:bodyPr wrap="square" rtlCol="0">
            <a:spAutoFit/>
          </a:bodyPr>
          <a:lstStyle/>
          <a:p>
            <a:pPr algn="just"/>
            <a:r>
              <a:rPr lang="en-GB" sz="2200" b="1" dirty="0" smtClean="0"/>
              <a:t>World Bank</a:t>
            </a:r>
            <a:r>
              <a:rPr lang="en-GB" sz="2200" dirty="0" smtClean="0"/>
              <a:t>: USD 43.8 million of which USD 20.7 million for PBF (8 health areas out of 34) for 4 years</a:t>
            </a:r>
          </a:p>
          <a:p>
            <a:pPr algn="just"/>
            <a:r>
              <a:rPr lang="en-GB" sz="2200" b="1" dirty="0" smtClean="0"/>
              <a:t>Global Fund</a:t>
            </a:r>
            <a:r>
              <a:rPr lang="en-GB" sz="2200" dirty="0" smtClean="0"/>
              <a:t>: 25,661 million Euros over three years, 19 health areas </a:t>
            </a:r>
          </a:p>
          <a:p>
            <a:pPr algn="just"/>
            <a:r>
              <a:rPr lang="en-GB" sz="2200" b="1" dirty="0" smtClean="0"/>
              <a:t>GAVI:</a:t>
            </a:r>
            <a:r>
              <a:rPr lang="en-GB" sz="2200" dirty="0" smtClean="0"/>
              <a:t>  USD 8,375 million of which  USD 5,759 million for PBF for 5 years with 2 areas</a:t>
            </a:r>
          </a:p>
          <a:p>
            <a:pPr algn="just"/>
            <a:r>
              <a:rPr lang="en-GB" sz="2200" b="1" dirty="0" smtClean="0"/>
              <a:t>CTB</a:t>
            </a:r>
            <a:r>
              <a:rPr lang="en-GB" sz="2200" dirty="0" smtClean="0"/>
              <a:t>:   20 million Euros over five years of which 2,410 million Euros for PBF for 5 health areas</a:t>
            </a:r>
          </a:p>
          <a:p>
            <a:pPr algn="just"/>
            <a:r>
              <a:rPr lang="en-GB" sz="2200" b="1" dirty="0" smtClean="0"/>
              <a:t>Scale-up: 1</a:t>
            </a:r>
            <a:r>
              <a:rPr lang="en-GB" sz="2200" b="1" baseline="30000" dirty="0" smtClean="0"/>
              <a:t>st</a:t>
            </a:r>
            <a:r>
              <a:rPr lang="en-GB" sz="2200" b="1" dirty="0" smtClean="0"/>
              <a:t> quarter 2015 </a:t>
            </a:r>
          </a:p>
          <a:p>
            <a:endParaRPr lang="fr-FR" sz="2200" dirty="0"/>
          </a:p>
        </p:txBody>
      </p:sp>
      <p:sp>
        <p:nvSpPr>
          <p:cNvPr id="4" name="Slide Number Placeholder 3"/>
          <p:cNvSpPr>
            <a:spLocks noGrp="1"/>
          </p:cNvSpPr>
          <p:nvPr>
            <p:ph type="sldNum" sz="quarter" idx="12"/>
          </p:nvPr>
        </p:nvSpPr>
        <p:spPr/>
        <p:txBody>
          <a:bodyPr/>
          <a:lstStyle/>
          <a:p>
            <a:fld id="{E01C9D4E-612E-4A7B-BF8F-9CBD352571D3}" type="slidenum">
              <a:rPr lang="fr-FR" smtClean="0"/>
              <a:pPr/>
              <a:t>3</a:t>
            </a:fld>
            <a:endParaRPr lang="fr-FR" dirty="0"/>
          </a:p>
        </p:txBody>
      </p:sp>
    </p:spTree>
    <p:extLst>
      <p:ext uri="{BB962C8B-B14F-4D97-AF65-F5344CB8AC3E}">
        <p14:creationId xmlns:p14="http://schemas.microsoft.com/office/powerpoint/2010/main" val="1850025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82154"/>
          </a:xfrm>
          <a:ln w="76200">
            <a:solidFill>
              <a:srgbClr val="00B050"/>
            </a:solidFill>
          </a:ln>
        </p:spPr>
        <p:txBody>
          <a:bodyPr>
            <a:noAutofit/>
          </a:bodyPr>
          <a:lstStyle/>
          <a:p>
            <a:r>
              <a:rPr lang="fr-FR" sz="2000" dirty="0" smtClean="0"/>
              <a:t>2. </a:t>
            </a:r>
            <a:r>
              <a:rPr lang="fr-FR" sz="2000" b="1" dirty="0" smtClean="0"/>
              <a:t>Do they use the same indicators and targets to measure performance and the same system of preparing reports? Are these indicators and targets drawn from your national health plan? </a:t>
            </a:r>
            <a:r>
              <a:rPr lang="fr-FR" sz="2000" dirty="0"/>
              <a:t/>
            </a:r>
            <a:br>
              <a:rPr lang="fr-FR" sz="2000" dirty="0"/>
            </a:br>
            <a:endParaRPr lang="fr-FR" sz="2000" dirty="0"/>
          </a:p>
        </p:txBody>
      </p:sp>
      <p:sp>
        <p:nvSpPr>
          <p:cNvPr id="3" name="Espace réservé du contenu 2"/>
          <p:cNvSpPr>
            <a:spLocks noGrp="1"/>
          </p:cNvSpPr>
          <p:nvPr>
            <p:ph idx="1"/>
          </p:nvPr>
        </p:nvSpPr>
        <p:spPr>
          <a:xfrm>
            <a:off x="179512" y="1700808"/>
            <a:ext cx="8784976" cy="4968552"/>
          </a:xfrm>
          <a:ln w="76200">
            <a:solidFill>
              <a:srgbClr val="0070C0"/>
            </a:solidFill>
          </a:ln>
        </p:spPr>
        <p:txBody>
          <a:bodyPr>
            <a:normAutofit fontScale="85000" lnSpcReduction="20000"/>
          </a:bodyPr>
          <a:lstStyle/>
          <a:p>
            <a:pPr algn="just"/>
            <a:r>
              <a:rPr lang="en-GB" dirty="0" smtClean="0"/>
              <a:t>Basic document for PBF: Framework of PBF in Benin, January 2014 version, setting out the rules governing PBF, notably the indicators/targets of the programme, the distribution of the PBF budget, the unit costs of services, the methods for calculating credits and allocation, verification and secondary verification procedure, role of stakeholders etc (</a:t>
            </a:r>
            <a:r>
              <a:rPr lang="en-GB" dirty="0" smtClean="0">
                <a:hlinkClick r:id="rId2"/>
              </a:rPr>
              <a:t>www.beninfbr.org</a:t>
            </a:r>
            <a:r>
              <a:rPr lang="en-GB" dirty="0" smtClean="0"/>
              <a:t>), is currently being used in 8 health areas (WB) and will be used in 21 health areas (GAVI and GF) by the end of the 1</a:t>
            </a:r>
            <a:r>
              <a:rPr lang="en-GB" baseline="30000" dirty="0" smtClean="0"/>
              <a:t>st</a:t>
            </a:r>
            <a:r>
              <a:rPr lang="en-GB" dirty="0" smtClean="0"/>
              <a:t> quarter of 2015, funding available</a:t>
            </a:r>
          </a:p>
          <a:p>
            <a:pPr algn="just"/>
            <a:r>
              <a:rPr lang="en-GB" dirty="0" smtClean="0"/>
              <a:t>Harmonisation of indicators in progress with 5 health areas (CTB) for use of the same framework </a:t>
            </a:r>
          </a:p>
          <a:p>
            <a:pPr algn="just"/>
            <a:r>
              <a:rPr lang="en-GB" dirty="0" smtClean="0"/>
              <a:t>Indicators and targets drawn from the National Health Development Plan and based on MDGs 4,5 and 6</a:t>
            </a:r>
            <a:endParaRPr lang="en-GB" dirty="0"/>
          </a:p>
        </p:txBody>
      </p:sp>
      <p:sp>
        <p:nvSpPr>
          <p:cNvPr id="4" name="Slide Number Placeholder 3"/>
          <p:cNvSpPr>
            <a:spLocks noGrp="1"/>
          </p:cNvSpPr>
          <p:nvPr>
            <p:ph type="sldNum" sz="quarter" idx="12"/>
          </p:nvPr>
        </p:nvSpPr>
        <p:spPr/>
        <p:txBody>
          <a:bodyPr/>
          <a:lstStyle/>
          <a:p>
            <a:fld id="{E01C9D4E-612E-4A7B-BF8F-9CBD352571D3}" type="slidenum">
              <a:rPr lang="fr-FR" smtClean="0"/>
              <a:pPr/>
              <a:t>4</a:t>
            </a:fld>
            <a:endParaRPr lang="fr-FR" dirty="0"/>
          </a:p>
        </p:txBody>
      </p:sp>
    </p:spTree>
    <p:extLst>
      <p:ext uri="{BB962C8B-B14F-4D97-AF65-F5344CB8AC3E}">
        <p14:creationId xmlns:p14="http://schemas.microsoft.com/office/powerpoint/2010/main" val="57112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54162"/>
          </a:xfrm>
          <a:ln w="76200">
            <a:solidFill>
              <a:srgbClr val="00B050"/>
            </a:solidFill>
          </a:ln>
        </p:spPr>
        <p:txBody>
          <a:bodyPr>
            <a:normAutofit/>
          </a:bodyPr>
          <a:lstStyle/>
          <a:p>
            <a:r>
              <a:rPr lang="fr-FR" sz="2700" dirty="0" smtClean="0"/>
              <a:t>3. </a:t>
            </a:r>
            <a:r>
              <a:rPr lang="en-GB" sz="2700" b="1" dirty="0" smtClean="0"/>
              <a:t>How did you get the World Bank, the Global Fund and GAVI to use the same PBF methods and indicators? </a:t>
            </a:r>
            <a:endParaRPr lang="en-GB" sz="3100" b="1" dirty="0"/>
          </a:p>
        </p:txBody>
      </p:sp>
      <p:sp>
        <p:nvSpPr>
          <p:cNvPr id="3" name="Espace réservé du contenu 2"/>
          <p:cNvSpPr>
            <a:spLocks noGrp="1"/>
          </p:cNvSpPr>
          <p:nvPr>
            <p:ph idx="1"/>
          </p:nvPr>
        </p:nvSpPr>
        <p:spPr>
          <a:xfrm>
            <a:off x="107504" y="1844824"/>
            <a:ext cx="8928992" cy="4680520"/>
          </a:xfrm>
          <a:ln w="76200">
            <a:solidFill>
              <a:srgbClr val="0070C0"/>
            </a:solidFill>
          </a:ln>
        </p:spPr>
        <p:txBody>
          <a:bodyPr>
            <a:normAutofit fontScale="70000" lnSpcReduction="20000"/>
          </a:bodyPr>
          <a:lstStyle/>
          <a:p>
            <a:pPr algn="just"/>
            <a:r>
              <a:rPr lang="en-GB" b="1" dirty="0" smtClean="0"/>
              <a:t>COUNTRY COMPACT </a:t>
            </a:r>
            <a:r>
              <a:rPr lang="en-GB" dirty="0" smtClean="0"/>
              <a:t>agreed in November 2010 and implementation of joint HSS “Health System Strengthening” platform between the Technical and Financial Partners (TFP) and the Government of Benin, the Global Fund, the Vaccine Alliance (GAVI), the Coopération Technique Belge (CTB), facilitated by WHO  </a:t>
            </a:r>
          </a:p>
          <a:p>
            <a:pPr algn="just"/>
            <a:r>
              <a:rPr lang="en-GB" b="1" dirty="0" smtClean="0"/>
              <a:t>The goal of the HSS platform</a:t>
            </a:r>
            <a:r>
              <a:rPr lang="en-GB" dirty="0" smtClean="0"/>
              <a:t> is to implement the Country Compact: harmonisation of strategies implemented with a single management unit, one monitoring-evaluation mechanism with the support of the Technical and Financial Partners under the leadership of the Ministry of Health </a:t>
            </a:r>
          </a:p>
          <a:p>
            <a:pPr algn="just"/>
            <a:r>
              <a:rPr lang="en-GB" b="1" dirty="0" smtClean="0"/>
              <a:t>Implementation</a:t>
            </a:r>
            <a:r>
              <a:rPr lang="en-GB" dirty="0" smtClean="0"/>
              <a:t>: agreement of stakeholders to continue with the PBF strategy with an adjustment of the system implemented according to the project negotiated by Benin with the World Bank (March 2010), having a  component supporting a “sector-based approach”.</a:t>
            </a:r>
          </a:p>
          <a:p>
            <a:pPr algn="just"/>
            <a:endParaRPr lang="fr-FR" dirty="0"/>
          </a:p>
        </p:txBody>
      </p:sp>
      <p:sp>
        <p:nvSpPr>
          <p:cNvPr id="4" name="Slide Number Placeholder 3"/>
          <p:cNvSpPr>
            <a:spLocks noGrp="1"/>
          </p:cNvSpPr>
          <p:nvPr>
            <p:ph type="sldNum" sz="quarter" idx="12"/>
          </p:nvPr>
        </p:nvSpPr>
        <p:spPr/>
        <p:txBody>
          <a:bodyPr/>
          <a:lstStyle/>
          <a:p>
            <a:fld id="{E01C9D4E-612E-4A7B-BF8F-9CBD352571D3}" type="slidenum">
              <a:rPr lang="fr-FR" smtClean="0"/>
              <a:pPr/>
              <a:t>5</a:t>
            </a:fld>
            <a:endParaRPr lang="fr-FR" dirty="0"/>
          </a:p>
        </p:txBody>
      </p:sp>
    </p:spTree>
    <p:extLst>
      <p:ext uri="{BB962C8B-B14F-4D97-AF65-F5344CB8AC3E}">
        <p14:creationId xmlns:p14="http://schemas.microsoft.com/office/powerpoint/2010/main" val="232323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16632"/>
            <a:ext cx="8291264" cy="864096"/>
          </a:xfrm>
          <a:ln w="76200">
            <a:solidFill>
              <a:srgbClr val="00B050"/>
            </a:solidFill>
          </a:ln>
        </p:spPr>
        <p:txBody>
          <a:bodyPr>
            <a:noAutofit/>
          </a:bodyPr>
          <a:lstStyle/>
          <a:p>
            <a:r>
              <a:rPr lang="fr-FR" sz="2000" dirty="0" smtClean="0"/>
              <a:t/>
            </a:r>
            <a:br>
              <a:rPr lang="fr-FR" sz="2000" dirty="0" smtClean="0"/>
            </a:br>
            <a:r>
              <a:rPr lang="fr-FR" sz="2400" b="1" dirty="0" smtClean="0"/>
              <a:t>4.</a:t>
            </a:r>
            <a:r>
              <a:rPr lang="fr-FR" sz="2000" dirty="0" smtClean="0"/>
              <a:t> </a:t>
            </a:r>
            <a:r>
              <a:rPr lang="en-GB" sz="2400" b="1" dirty="0" smtClean="0"/>
              <a:t>Is PBF helping to harmonise international support and </a:t>
            </a:r>
            <a:br>
              <a:rPr lang="en-GB" sz="2400" b="1" dirty="0" smtClean="0"/>
            </a:br>
            <a:r>
              <a:rPr lang="en-GB" sz="2400" b="1" dirty="0" smtClean="0"/>
              <a:t>make it more effective?</a:t>
            </a:r>
            <a:r>
              <a:rPr lang="fr-FR" sz="2000" b="1" dirty="0"/>
              <a:t/>
            </a:r>
            <a:br>
              <a:rPr lang="fr-FR" sz="2000" b="1" dirty="0"/>
            </a:br>
            <a:endParaRPr lang="fr-FR" sz="2000" b="1" dirty="0"/>
          </a:p>
        </p:txBody>
      </p:sp>
      <p:sp>
        <p:nvSpPr>
          <p:cNvPr id="3" name="Espace réservé du contenu 2"/>
          <p:cNvSpPr>
            <a:spLocks noGrp="1"/>
          </p:cNvSpPr>
          <p:nvPr>
            <p:ph idx="1"/>
          </p:nvPr>
        </p:nvSpPr>
        <p:spPr>
          <a:xfrm>
            <a:off x="179512" y="1124744"/>
            <a:ext cx="8640960" cy="5400600"/>
          </a:xfrm>
          <a:ln w="76200">
            <a:solidFill>
              <a:srgbClr val="0070C0"/>
            </a:solidFill>
          </a:ln>
        </p:spPr>
        <p:txBody>
          <a:bodyPr>
            <a:normAutofit fontScale="85000" lnSpcReduction="10000"/>
          </a:bodyPr>
          <a:lstStyle/>
          <a:p>
            <a:pPr algn="just"/>
            <a:r>
              <a:rPr lang="en-GB" b="1" dirty="0" smtClean="0"/>
              <a:t>First results obtained </a:t>
            </a:r>
            <a:r>
              <a:rPr lang="en-GB" dirty="0" smtClean="0"/>
              <a:t>in the health areas supported by the World Bank with PBF </a:t>
            </a:r>
          </a:p>
          <a:p>
            <a:pPr algn="just"/>
            <a:r>
              <a:rPr lang="en-GB" dirty="0" smtClean="0"/>
              <a:t>Transition from a “Project” financed by a single TFP to a “Health System Strengthening (HSS)” platform/programme, with other technical and financial partners besides the World Bank, with WHO facilitation</a:t>
            </a:r>
          </a:p>
          <a:p>
            <a:pPr algn="just"/>
            <a:r>
              <a:rPr lang="en-GB" b="1" dirty="0" smtClean="0"/>
              <a:t> Country compact</a:t>
            </a:r>
            <a:r>
              <a:rPr lang="en-GB" dirty="0" smtClean="0"/>
              <a:t>: opportunity to bolster the HSS  platform to better document and ensure mutual accountability </a:t>
            </a:r>
          </a:p>
          <a:p>
            <a:pPr algn="just"/>
            <a:r>
              <a:rPr lang="en-GB" b="1" dirty="0" smtClean="0"/>
              <a:t>Results:</a:t>
            </a:r>
            <a:r>
              <a:rPr lang="en-GB" dirty="0" smtClean="0"/>
              <a:t> increase in funding, respect of principles of the Paris Declaration, support for the national PBF policy with a single system of planning, coordination and monitoring/evaluation</a:t>
            </a:r>
            <a:endParaRPr lang="en-GB" dirty="0"/>
          </a:p>
        </p:txBody>
      </p:sp>
      <p:sp>
        <p:nvSpPr>
          <p:cNvPr id="4" name="Slide Number Placeholder 3"/>
          <p:cNvSpPr>
            <a:spLocks noGrp="1"/>
          </p:cNvSpPr>
          <p:nvPr>
            <p:ph type="sldNum" sz="quarter" idx="12"/>
          </p:nvPr>
        </p:nvSpPr>
        <p:spPr/>
        <p:txBody>
          <a:bodyPr/>
          <a:lstStyle/>
          <a:p>
            <a:fld id="{E01C9D4E-612E-4A7B-BF8F-9CBD352571D3}" type="slidenum">
              <a:rPr lang="fr-FR" smtClean="0"/>
              <a:pPr/>
              <a:t>6</a:t>
            </a:fld>
            <a:endParaRPr lang="fr-FR" dirty="0"/>
          </a:p>
        </p:txBody>
      </p:sp>
    </p:spTree>
    <p:extLst>
      <p:ext uri="{BB962C8B-B14F-4D97-AF65-F5344CB8AC3E}">
        <p14:creationId xmlns:p14="http://schemas.microsoft.com/office/powerpoint/2010/main" val="856666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74638"/>
            <a:ext cx="8640960" cy="1426170"/>
          </a:xfrm>
          <a:ln w="76200">
            <a:solidFill>
              <a:srgbClr val="00B050"/>
            </a:solidFill>
          </a:ln>
        </p:spPr>
        <p:txBody>
          <a:bodyPr>
            <a:noAutofit/>
          </a:bodyPr>
          <a:lstStyle/>
          <a:p>
            <a:r>
              <a:rPr lang="fr-FR" sz="2800" dirty="0" smtClean="0"/>
              <a:t/>
            </a:r>
            <a:br>
              <a:rPr lang="fr-FR" sz="2800" dirty="0" smtClean="0"/>
            </a:br>
            <a:r>
              <a:rPr lang="en-GB" sz="2400" b="1" dirty="0" smtClean="0"/>
              <a:t>5.</a:t>
            </a:r>
            <a:r>
              <a:rPr lang="en-GB" sz="2400" dirty="0" smtClean="0"/>
              <a:t> </a:t>
            </a:r>
            <a:r>
              <a:rPr lang="en-GB" sz="2400" b="1" dirty="0" smtClean="0"/>
              <a:t>What barriers does PBF represent for effective cooperation? For example, if there are multiple verification systems, </a:t>
            </a:r>
            <a:br>
              <a:rPr lang="en-GB" sz="2400" b="1" dirty="0" smtClean="0"/>
            </a:br>
            <a:r>
              <a:rPr lang="en-GB" sz="2400" b="1" dirty="0" smtClean="0"/>
              <a:t>is managing them a burden? </a:t>
            </a:r>
            <a:r>
              <a:rPr lang="fr-FR" sz="2800" dirty="0"/>
              <a:t/>
            </a:r>
            <a:br>
              <a:rPr lang="fr-FR" sz="2800" dirty="0"/>
            </a:br>
            <a:endParaRPr lang="fr-FR" sz="2800" dirty="0"/>
          </a:p>
        </p:txBody>
      </p:sp>
      <p:sp>
        <p:nvSpPr>
          <p:cNvPr id="3" name="Espace réservé du contenu 2"/>
          <p:cNvSpPr>
            <a:spLocks noGrp="1"/>
          </p:cNvSpPr>
          <p:nvPr>
            <p:ph idx="1"/>
          </p:nvPr>
        </p:nvSpPr>
        <p:spPr>
          <a:xfrm>
            <a:off x="251520" y="1916832"/>
            <a:ext cx="8784976" cy="4752528"/>
          </a:xfrm>
          <a:ln w="76200">
            <a:solidFill>
              <a:srgbClr val="0070C0"/>
            </a:solidFill>
          </a:ln>
        </p:spPr>
        <p:txBody>
          <a:bodyPr>
            <a:normAutofit fontScale="92500" lnSpcReduction="20000"/>
          </a:bodyPr>
          <a:lstStyle/>
          <a:p>
            <a:pPr algn="just"/>
            <a:r>
              <a:rPr lang="en-GB" dirty="0" smtClean="0"/>
              <a:t>Consensus in implementation in health centres/hospitals and community-based organisation applicable in 29 health areas out of 34, harmonisation under way to integrate the 5 areas of the CTB</a:t>
            </a:r>
          </a:p>
          <a:p>
            <a:pPr algn="just"/>
            <a:r>
              <a:rPr lang="en-GB" dirty="0" smtClean="0"/>
              <a:t>Integration of community links into the system is facing resistance from the traditional TFPs in this area (change in approach regarding PBF on indicators to be bought)</a:t>
            </a:r>
          </a:p>
          <a:p>
            <a:pPr algn="just"/>
            <a:r>
              <a:rPr lang="en-GB" dirty="0" smtClean="0"/>
              <a:t>PBF in private sector under way but negotiation with traditional TFP</a:t>
            </a:r>
          </a:p>
          <a:p>
            <a:pPr algn="just"/>
            <a:endParaRPr lang="fr-FR" dirty="0" smtClean="0"/>
          </a:p>
          <a:p>
            <a:pPr algn="just"/>
            <a:endParaRPr lang="fr-FR" dirty="0" smtClean="0"/>
          </a:p>
          <a:p>
            <a:pPr marL="0" indent="0" algn="just">
              <a:buNone/>
            </a:pPr>
            <a:endParaRPr lang="fr-FR" dirty="0"/>
          </a:p>
        </p:txBody>
      </p:sp>
      <p:sp>
        <p:nvSpPr>
          <p:cNvPr id="4" name="Slide Number Placeholder 3"/>
          <p:cNvSpPr>
            <a:spLocks noGrp="1"/>
          </p:cNvSpPr>
          <p:nvPr>
            <p:ph type="sldNum" sz="quarter" idx="12"/>
          </p:nvPr>
        </p:nvSpPr>
        <p:spPr/>
        <p:txBody>
          <a:bodyPr/>
          <a:lstStyle/>
          <a:p>
            <a:fld id="{E01C9D4E-612E-4A7B-BF8F-9CBD352571D3}" type="slidenum">
              <a:rPr lang="fr-FR" smtClean="0"/>
              <a:pPr/>
              <a:t>7</a:t>
            </a:fld>
            <a:endParaRPr lang="fr-FR" dirty="0"/>
          </a:p>
        </p:txBody>
      </p:sp>
    </p:spTree>
    <p:extLst>
      <p:ext uri="{BB962C8B-B14F-4D97-AF65-F5344CB8AC3E}">
        <p14:creationId xmlns:p14="http://schemas.microsoft.com/office/powerpoint/2010/main" val="1898415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iveau">
  <a:themeElements>
    <a:clrScheme name="Niveau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Niveau">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veau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au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au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au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au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au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au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au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TotalTime>
  <Words>693</Words>
  <Application>Microsoft Office PowerPoint</Application>
  <PresentationFormat>On-screen Show (4:3)</PresentationFormat>
  <Paragraphs>45</Paragraphs>
  <Slides>7</Slides>
  <Notes>2</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Thème Office</vt:lpstr>
      <vt:lpstr>Niveau</vt:lpstr>
      <vt:lpstr>REPUBLIC OF BENIN ------------ Fraternity- Justice- Work ------------</vt:lpstr>
      <vt:lpstr>Five key questions to be answered</vt:lpstr>
      <vt:lpstr>  1. Which development partners are granting or intend to grant PBF in Benin </vt:lpstr>
      <vt:lpstr>2. Do they use the same indicators and targets to measure performance and the same system of preparing reports? Are these indicators and targets drawn from your national health plan?  </vt:lpstr>
      <vt:lpstr>3. How did you get the World Bank, the Global Fund and GAVI to use the same PBF methods and indicators? </vt:lpstr>
      <vt:lpstr> 4. Is PBF helping to harmonise international support and  make it more effective? </vt:lpstr>
      <vt:lpstr> 5. What barriers does PBF represent for effective cooperation? For example, if there are multiple verification systems,  is managing them a burden?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SAEAPKH001 Svc Acct Cambodia</cp:lastModifiedBy>
  <cp:revision>35</cp:revision>
  <dcterms:created xsi:type="dcterms:W3CDTF">2014-11-17T07:46:56Z</dcterms:created>
  <dcterms:modified xsi:type="dcterms:W3CDTF">2014-12-02T16:10:23Z</dcterms:modified>
</cp:coreProperties>
</file>